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94C2E-795E-4474-9191-22839AE1A1E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NG"/>
        </a:p>
      </dgm:t>
    </dgm:pt>
    <dgm:pt modelId="{FD89E82B-28E3-4C9C-8EB9-363FFE56DCFB}">
      <dgm:prSet phldrT="[Text]"/>
      <dgm:spPr/>
      <dgm:t>
        <a:bodyPr/>
        <a:lstStyle/>
        <a:p>
          <a:r>
            <a:rPr lang="en-US"/>
            <a:t>CHAIRMAN</a:t>
          </a:r>
          <a:endParaRPr lang="en-NG"/>
        </a:p>
      </dgm:t>
    </dgm:pt>
    <dgm:pt modelId="{100C1D7F-0DFB-4B01-BAD3-070C620C6FA6}" type="parTrans" cxnId="{1BFC9B72-40AF-4047-B104-4EBE6B2BD9D7}">
      <dgm:prSet/>
      <dgm:spPr/>
      <dgm:t>
        <a:bodyPr/>
        <a:lstStyle/>
        <a:p>
          <a:endParaRPr lang="en-NG"/>
        </a:p>
      </dgm:t>
    </dgm:pt>
    <dgm:pt modelId="{6D678A32-9725-4B75-B35D-D05B007CCE00}" type="sibTrans" cxnId="{1BFC9B72-40AF-4047-B104-4EBE6B2BD9D7}">
      <dgm:prSet/>
      <dgm:spPr/>
      <dgm:t>
        <a:bodyPr/>
        <a:lstStyle/>
        <a:p>
          <a:endParaRPr lang="en-NG"/>
        </a:p>
      </dgm:t>
    </dgm:pt>
    <dgm:pt modelId="{27062095-C191-4989-B236-BD17186C76A7}" type="asst">
      <dgm:prSet phldrT="[Text]"/>
      <dgm:spPr/>
      <dgm:t>
        <a:bodyPr/>
        <a:lstStyle/>
        <a:p>
          <a:r>
            <a:rPr lang="en-US"/>
            <a:t>PERMANENT SECRETARY</a:t>
          </a:r>
          <a:endParaRPr lang="en-NG"/>
        </a:p>
      </dgm:t>
    </dgm:pt>
    <dgm:pt modelId="{92E6C00C-5CCC-4170-8F78-D0885CA65ED6}" type="parTrans" cxnId="{18F5C7F3-121E-47D3-939D-1C4EE4CC8560}">
      <dgm:prSet/>
      <dgm:spPr/>
      <dgm:t>
        <a:bodyPr/>
        <a:lstStyle/>
        <a:p>
          <a:endParaRPr lang="en-NG"/>
        </a:p>
      </dgm:t>
    </dgm:pt>
    <dgm:pt modelId="{6DF387D1-4B2A-48D4-B94D-50E1CB9D4FB6}" type="sibTrans" cxnId="{18F5C7F3-121E-47D3-939D-1C4EE4CC8560}">
      <dgm:prSet/>
      <dgm:spPr/>
      <dgm:t>
        <a:bodyPr/>
        <a:lstStyle/>
        <a:p>
          <a:endParaRPr lang="en-NG"/>
        </a:p>
      </dgm:t>
    </dgm:pt>
    <dgm:pt modelId="{2E38609A-0B60-4F92-9B5A-AFBA173CC20A}">
      <dgm:prSet phldrT="[Text]"/>
      <dgm:spPr/>
      <dgm:t>
        <a:bodyPr/>
        <a:lstStyle/>
        <a:p>
          <a:r>
            <a:rPr lang="en-US"/>
            <a:t>SOFTWARE DIRECTOR</a:t>
          </a:r>
          <a:endParaRPr lang="en-NG"/>
        </a:p>
      </dgm:t>
    </dgm:pt>
    <dgm:pt modelId="{089F29EE-D8DF-4D95-B988-89FD8D12BD00}" type="parTrans" cxnId="{3FE338E9-2ADE-4CC2-958A-00EEFF687EC2}">
      <dgm:prSet/>
      <dgm:spPr/>
      <dgm:t>
        <a:bodyPr/>
        <a:lstStyle/>
        <a:p>
          <a:endParaRPr lang="en-NG"/>
        </a:p>
      </dgm:t>
    </dgm:pt>
    <dgm:pt modelId="{797DFF00-05B2-4BD8-B944-61147A72359B}" type="sibTrans" cxnId="{3FE338E9-2ADE-4CC2-958A-00EEFF687EC2}">
      <dgm:prSet/>
      <dgm:spPr/>
      <dgm:t>
        <a:bodyPr/>
        <a:lstStyle/>
        <a:p>
          <a:endParaRPr lang="en-NG"/>
        </a:p>
      </dgm:t>
    </dgm:pt>
    <dgm:pt modelId="{E7BF520A-6AE1-45F4-BF07-FAF48D1B4540}">
      <dgm:prSet phldrT="[Text]"/>
      <dgm:spPr/>
      <dgm:t>
        <a:bodyPr/>
        <a:lstStyle/>
        <a:p>
          <a:r>
            <a:rPr lang="en-US"/>
            <a:t>ENGINEERING DIRECTOR</a:t>
          </a:r>
          <a:endParaRPr lang="en-NG"/>
        </a:p>
      </dgm:t>
    </dgm:pt>
    <dgm:pt modelId="{B6AACCF0-8BC2-4827-A536-3BED6A6C2EA2}" type="parTrans" cxnId="{8C63F000-7BF4-4C2B-9183-4060E5E1D464}">
      <dgm:prSet/>
      <dgm:spPr/>
      <dgm:t>
        <a:bodyPr/>
        <a:lstStyle/>
        <a:p>
          <a:endParaRPr lang="en-NG"/>
        </a:p>
      </dgm:t>
    </dgm:pt>
    <dgm:pt modelId="{406659A9-32C5-46AA-BD08-0291C1323F4C}" type="sibTrans" cxnId="{8C63F000-7BF4-4C2B-9183-4060E5E1D464}">
      <dgm:prSet/>
      <dgm:spPr/>
      <dgm:t>
        <a:bodyPr/>
        <a:lstStyle/>
        <a:p>
          <a:endParaRPr lang="en-NG"/>
        </a:p>
      </dgm:t>
    </dgm:pt>
    <dgm:pt modelId="{9095BD63-A496-4E26-A46A-074979E6FD83}">
      <dgm:prSet phldrT="[Text]"/>
      <dgm:spPr/>
      <dgm:t>
        <a:bodyPr/>
        <a:lstStyle/>
        <a:p>
          <a:r>
            <a:rPr lang="en-US"/>
            <a:t>PLANNING AND IT DIRECTOR</a:t>
          </a:r>
          <a:endParaRPr lang="en-NG"/>
        </a:p>
      </dgm:t>
    </dgm:pt>
    <dgm:pt modelId="{D818E575-E966-4AA8-BE6C-E76CEA256395}" type="parTrans" cxnId="{10AC4341-09AF-47BF-9BD2-5775CF6670CE}">
      <dgm:prSet/>
      <dgm:spPr/>
      <dgm:t>
        <a:bodyPr/>
        <a:lstStyle/>
        <a:p>
          <a:endParaRPr lang="en-NG"/>
        </a:p>
      </dgm:t>
    </dgm:pt>
    <dgm:pt modelId="{E322F839-A9D8-44E1-8521-82569D4C5F1F}" type="sibTrans" cxnId="{10AC4341-09AF-47BF-9BD2-5775CF6670CE}">
      <dgm:prSet/>
      <dgm:spPr/>
      <dgm:t>
        <a:bodyPr/>
        <a:lstStyle/>
        <a:p>
          <a:endParaRPr lang="en-NG"/>
        </a:p>
      </dgm:t>
    </dgm:pt>
    <dgm:pt modelId="{8E3EC4B5-4DA2-472E-80B7-E1CDD9489D25}">
      <dgm:prSet phldrT="[Text]"/>
      <dgm:spPr/>
      <dgm:t>
        <a:bodyPr/>
        <a:lstStyle/>
        <a:p>
          <a:r>
            <a:rPr lang="en-US"/>
            <a:t>FINANCE AND ADMIN DIRECTOR</a:t>
          </a:r>
          <a:endParaRPr lang="en-NG"/>
        </a:p>
      </dgm:t>
    </dgm:pt>
    <dgm:pt modelId="{030EA8AE-4FE8-47B5-84E9-EEAC6F76F292}" type="parTrans" cxnId="{9EF6B6E9-E1AE-4DA1-AC42-F77492FE4099}">
      <dgm:prSet/>
      <dgm:spPr/>
      <dgm:t>
        <a:bodyPr/>
        <a:lstStyle/>
        <a:p>
          <a:endParaRPr lang="en-NG"/>
        </a:p>
      </dgm:t>
    </dgm:pt>
    <dgm:pt modelId="{387BC98D-49EA-413A-98C4-4FC71EE0B6BC}" type="sibTrans" cxnId="{9EF6B6E9-E1AE-4DA1-AC42-F77492FE4099}">
      <dgm:prSet/>
      <dgm:spPr/>
      <dgm:t>
        <a:bodyPr/>
        <a:lstStyle/>
        <a:p>
          <a:endParaRPr lang="en-NG"/>
        </a:p>
      </dgm:t>
    </dgm:pt>
    <dgm:pt modelId="{07FF92D2-465B-4A2B-AA26-375F9CAE58CB}">
      <dgm:prSet phldrT="[Text]"/>
      <dgm:spPr/>
      <dgm:t>
        <a:bodyPr/>
        <a:lstStyle/>
        <a:p>
          <a:r>
            <a:rPr lang="en-US"/>
            <a:t>CIVIC DATA MANAGEMENT DIRECTOR</a:t>
          </a:r>
          <a:endParaRPr lang="en-NG"/>
        </a:p>
      </dgm:t>
    </dgm:pt>
    <dgm:pt modelId="{343CDC9A-A455-44E0-B717-6F43F722F209}" type="parTrans" cxnId="{4195ED45-646E-4148-96E8-088C9314F442}">
      <dgm:prSet/>
      <dgm:spPr/>
      <dgm:t>
        <a:bodyPr/>
        <a:lstStyle/>
        <a:p>
          <a:endParaRPr lang="en-NG"/>
        </a:p>
      </dgm:t>
    </dgm:pt>
    <dgm:pt modelId="{1F6C864A-3EFB-4DB9-8C97-B31AA5A0AA1A}" type="sibTrans" cxnId="{4195ED45-646E-4148-96E8-088C9314F442}">
      <dgm:prSet/>
      <dgm:spPr/>
      <dgm:t>
        <a:bodyPr/>
        <a:lstStyle/>
        <a:p>
          <a:endParaRPr lang="en-NG"/>
        </a:p>
      </dgm:t>
    </dgm:pt>
    <dgm:pt modelId="{8A0A8AE9-CB77-4EC4-856F-ED39D8B86CA9}">
      <dgm:prSet/>
      <dgm:spPr/>
      <dgm:t>
        <a:bodyPr/>
        <a:lstStyle/>
        <a:p>
          <a:r>
            <a:rPr lang="en-US"/>
            <a:t>OC REGISTRY</a:t>
          </a:r>
          <a:endParaRPr lang="en-NG"/>
        </a:p>
      </dgm:t>
    </dgm:pt>
    <dgm:pt modelId="{83537493-038D-4742-A0C3-DA60CC832DC6}" type="parTrans" cxnId="{B1B82573-8CB5-44EA-A1B9-8457814F32E7}">
      <dgm:prSet/>
      <dgm:spPr/>
      <dgm:t>
        <a:bodyPr/>
        <a:lstStyle/>
        <a:p>
          <a:endParaRPr lang="en-NG"/>
        </a:p>
      </dgm:t>
    </dgm:pt>
    <dgm:pt modelId="{50DC28B5-FB94-4CE7-9EC2-35B92D0E2469}" type="sibTrans" cxnId="{B1B82573-8CB5-44EA-A1B9-8457814F32E7}">
      <dgm:prSet/>
      <dgm:spPr/>
      <dgm:t>
        <a:bodyPr/>
        <a:lstStyle/>
        <a:p>
          <a:endParaRPr lang="en-NG"/>
        </a:p>
      </dgm:t>
    </dgm:pt>
    <dgm:pt modelId="{C535BE78-7210-4D6D-99A5-C77C1D13E7A3}">
      <dgm:prSet/>
      <dgm:spPr/>
      <dgm:t>
        <a:bodyPr/>
        <a:lstStyle/>
        <a:p>
          <a:r>
            <a:rPr lang="en-US"/>
            <a:t>SPECIAL DUTIES</a:t>
          </a:r>
          <a:endParaRPr lang="en-NG"/>
        </a:p>
      </dgm:t>
    </dgm:pt>
    <dgm:pt modelId="{1B668E86-B54B-4D2E-A2A0-8DBC9EC60F12}" type="parTrans" cxnId="{594CD175-C5CB-4248-9117-ABCBA4206B08}">
      <dgm:prSet/>
      <dgm:spPr/>
      <dgm:t>
        <a:bodyPr/>
        <a:lstStyle/>
        <a:p>
          <a:endParaRPr lang="en-NG"/>
        </a:p>
      </dgm:t>
    </dgm:pt>
    <dgm:pt modelId="{7E6D47B4-9C86-4576-9F2C-E93BADA59814}" type="sibTrans" cxnId="{594CD175-C5CB-4248-9117-ABCBA4206B08}">
      <dgm:prSet/>
      <dgm:spPr/>
      <dgm:t>
        <a:bodyPr/>
        <a:lstStyle/>
        <a:p>
          <a:endParaRPr lang="en-NG"/>
        </a:p>
      </dgm:t>
    </dgm:pt>
    <dgm:pt modelId="{4A7F1919-B368-42DD-8C44-466433BCC452}">
      <dgm:prSet/>
      <dgm:spPr/>
      <dgm:t>
        <a:bodyPr/>
        <a:lstStyle/>
        <a:p>
          <a:r>
            <a:rPr lang="en-US"/>
            <a:t>DEPUTY DIRECTOR</a:t>
          </a:r>
          <a:endParaRPr lang="en-NG"/>
        </a:p>
      </dgm:t>
    </dgm:pt>
    <dgm:pt modelId="{39F52A87-892C-4408-805C-62427F64C85E}" type="parTrans" cxnId="{C3C0B8DD-AE19-4424-914D-40881CA19B94}">
      <dgm:prSet/>
      <dgm:spPr/>
      <dgm:t>
        <a:bodyPr/>
        <a:lstStyle/>
        <a:p>
          <a:endParaRPr lang="en-NG"/>
        </a:p>
      </dgm:t>
    </dgm:pt>
    <dgm:pt modelId="{8B6949FA-CB73-46BA-AF89-5F778B8265E9}" type="sibTrans" cxnId="{C3C0B8DD-AE19-4424-914D-40881CA19B94}">
      <dgm:prSet/>
      <dgm:spPr/>
      <dgm:t>
        <a:bodyPr/>
        <a:lstStyle/>
        <a:p>
          <a:endParaRPr lang="en-NG"/>
        </a:p>
      </dgm:t>
    </dgm:pt>
    <dgm:pt modelId="{34B5E519-A69B-4026-A313-CFFEC07AAC8A}">
      <dgm:prSet/>
      <dgm:spPr/>
      <dgm:t>
        <a:bodyPr/>
        <a:lstStyle/>
        <a:p>
          <a:r>
            <a:rPr lang="en-US"/>
            <a:t>DEPUTY DIRECTOR</a:t>
          </a:r>
          <a:endParaRPr lang="en-NG"/>
        </a:p>
      </dgm:t>
    </dgm:pt>
    <dgm:pt modelId="{62911417-4CA0-4C40-876F-716BF05F9041}" type="parTrans" cxnId="{053DCC1F-5A19-4134-9ABC-3EF68D40E5FD}">
      <dgm:prSet/>
      <dgm:spPr/>
      <dgm:t>
        <a:bodyPr/>
        <a:lstStyle/>
        <a:p>
          <a:endParaRPr lang="en-NG"/>
        </a:p>
      </dgm:t>
    </dgm:pt>
    <dgm:pt modelId="{10DD3115-F135-402A-B73A-06AFD10A43E4}" type="sibTrans" cxnId="{053DCC1F-5A19-4134-9ABC-3EF68D40E5FD}">
      <dgm:prSet/>
      <dgm:spPr/>
      <dgm:t>
        <a:bodyPr/>
        <a:lstStyle/>
        <a:p>
          <a:endParaRPr lang="en-NG"/>
        </a:p>
      </dgm:t>
    </dgm:pt>
    <dgm:pt modelId="{C7AF1D4E-4258-4FB5-9A48-DFA5E8056E2B}">
      <dgm:prSet/>
      <dgm:spPr/>
      <dgm:t>
        <a:bodyPr/>
        <a:lstStyle/>
        <a:p>
          <a:r>
            <a:rPr lang="en-US"/>
            <a:t>DEPUTY DIRECTOR</a:t>
          </a:r>
          <a:endParaRPr lang="en-NG"/>
        </a:p>
      </dgm:t>
    </dgm:pt>
    <dgm:pt modelId="{23907720-D360-4C81-8FBA-F2E1BC20D0F5}" type="parTrans" cxnId="{75868FF7-BBF3-484C-8BD3-A5E6C8CF8C26}">
      <dgm:prSet/>
      <dgm:spPr/>
      <dgm:t>
        <a:bodyPr/>
        <a:lstStyle/>
        <a:p>
          <a:endParaRPr lang="en-NG"/>
        </a:p>
      </dgm:t>
    </dgm:pt>
    <dgm:pt modelId="{D01E269A-BAB4-41EA-81C3-C10B1AA3233E}" type="sibTrans" cxnId="{75868FF7-BBF3-484C-8BD3-A5E6C8CF8C26}">
      <dgm:prSet/>
      <dgm:spPr/>
      <dgm:t>
        <a:bodyPr/>
        <a:lstStyle/>
        <a:p>
          <a:endParaRPr lang="en-NG"/>
        </a:p>
      </dgm:t>
    </dgm:pt>
    <dgm:pt modelId="{EFA9607F-1051-4549-8852-211D00F80044}">
      <dgm:prSet/>
      <dgm:spPr/>
      <dgm:t>
        <a:bodyPr/>
        <a:lstStyle/>
        <a:p>
          <a:r>
            <a:rPr lang="en-US"/>
            <a:t>DEPUTY DIRECTOR</a:t>
          </a:r>
          <a:endParaRPr lang="en-NG"/>
        </a:p>
      </dgm:t>
    </dgm:pt>
    <dgm:pt modelId="{136FF44A-AE6E-4287-B6CD-5DB24FBF2A81}" type="parTrans" cxnId="{E7C75C3B-65AD-45D3-8513-B89FC4CE9CBE}">
      <dgm:prSet/>
      <dgm:spPr/>
      <dgm:t>
        <a:bodyPr/>
        <a:lstStyle/>
        <a:p>
          <a:endParaRPr lang="en-NG"/>
        </a:p>
      </dgm:t>
    </dgm:pt>
    <dgm:pt modelId="{847127C7-8409-477B-A719-D438B4FE3906}" type="sibTrans" cxnId="{E7C75C3B-65AD-45D3-8513-B89FC4CE9CBE}">
      <dgm:prSet/>
      <dgm:spPr/>
      <dgm:t>
        <a:bodyPr/>
        <a:lstStyle/>
        <a:p>
          <a:endParaRPr lang="en-NG"/>
        </a:p>
      </dgm:t>
    </dgm:pt>
    <dgm:pt modelId="{75319845-6261-4313-9676-5725BC6BD362}">
      <dgm:prSet/>
      <dgm:spPr/>
      <dgm:t>
        <a:bodyPr/>
        <a:lstStyle/>
        <a:p>
          <a:r>
            <a:rPr lang="en-US"/>
            <a:t>ACCOUNTANT</a:t>
          </a:r>
          <a:endParaRPr lang="en-NG"/>
        </a:p>
      </dgm:t>
    </dgm:pt>
    <dgm:pt modelId="{6B887078-EA82-4566-85D8-9888D1A7322C}" type="parTrans" cxnId="{ED6F4A41-F8C8-4CB8-966A-049025A0AC8B}">
      <dgm:prSet/>
      <dgm:spPr/>
      <dgm:t>
        <a:bodyPr/>
        <a:lstStyle/>
        <a:p>
          <a:endParaRPr lang="en-NG"/>
        </a:p>
      </dgm:t>
    </dgm:pt>
    <dgm:pt modelId="{F7201EC7-B5BD-497F-B01C-AF9B8B5A3851}" type="sibTrans" cxnId="{ED6F4A41-F8C8-4CB8-966A-049025A0AC8B}">
      <dgm:prSet/>
      <dgm:spPr/>
      <dgm:t>
        <a:bodyPr/>
        <a:lstStyle/>
        <a:p>
          <a:endParaRPr lang="en-NG"/>
        </a:p>
      </dgm:t>
    </dgm:pt>
    <dgm:pt modelId="{B5E7C970-DF2E-4770-B206-6142B045B91D}">
      <dgm:prSet/>
      <dgm:spPr/>
      <dgm:t>
        <a:bodyPr/>
        <a:lstStyle/>
        <a:p>
          <a:r>
            <a:rPr lang="en-US"/>
            <a:t>ACCOUNT CLERK</a:t>
          </a:r>
          <a:endParaRPr lang="en-NG"/>
        </a:p>
      </dgm:t>
    </dgm:pt>
    <dgm:pt modelId="{3B0078EE-4C53-449B-8774-AA1CFE8BCFBA}" type="parTrans" cxnId="{DCA0D4FC-3477-4288-8E05-CA442056D706}">
      <dgm:prSet/>
      <dgm:spPr/>
      <dgm:t>
        <a:bodyPr/>
        <a:lstStyle/>
        <a:p>
          <a:endParaRPr lang="en-NG"/>
        </a:p>
      </dgm:t>
    </dgm:pt>
    <dgm:pt modelId="{DE50FF6E-1328-4B94-B2D8-0ABADC83B407}" type="sibTrans" cxnId="{DCA0D4FC-3477-4288-8E05-CA442056D706}">
      <dgm:prSet/>
      <dgm:spPr/>
      <dgm:t>
        <a:bodyPr/>
        <a:lstStyle/>
        <a:p>
          <a:endParaRPr lang="en-NG"/>
        </a:p>
      </dgm:t>
    </dgm:pt>
    <dgm:pt modelId="{CB84CF55-CE8C-43BA-A010-88674FD12AA6}" type="pres">
      <dgm:prSet presAssocID="{F0D94C2E-795E-4474-9191-22839AE1A1E4}" presName="hierChild1" presStyleCnt="0">
        <dgm:presLayoutVars>
          <dgm:orgChart val="1"/>
          <dgm:chPref val="1"/>
          <dgm:dir/>
          <dgm:animOne val="branch"/>
          <dgm:animLvl val="lvl"/>
          <dgm:resizeHandles/>
        </dgm:presLayoutVars>
      </dgm:prSet>
      <dgm:spPr/>
    </dgm:pt>
    <dgm:pt modelId="{352C0E56-D131-4163-98B7-66105B83E6C1}" type="pres">
      <dgm:prSet presAssocID="{FD89E82B-28E3-4C9C-8EB9-363FFE56DCFB}" presName="hierRoot1" presStyleCnt="0">
        <dgm:presLayoutVars>
          <dgm:hierBranch val="init"/>
        </dgm:presLayoutVars>
      </dgm:prSet>
      <dgm:spPr/>
    </dgm:pt>
    <dgm:pt modelId="{53D08EE3-C062-4F36-B6BE-AE15BEBD38D2}" type="pres">
      <dgm:prSet presAssocID="{FD89E82B-28E3-4C9C-8EB9-363FFE56DCFB}" presName="rootComposite1" presStyleCnt="0"/>
      <dgm:spPr/>
    </dgm:pt>
    <dgm:pt modelId="{A7F79898-F236-4BB2-839D-783463627BC5}" type="pres">
      <dgm:prSet presAssocID="{FD89E82B-28E3-4C9C-8EB9-363FFE56DCFB}" presName="rootText1" presStyleLbl="node0" presStyleIdx="0" presStyleCnt="1">
        <dgm:presLayoutVars>
          <dgm:chPref val="3"/>
        </dgm:presLayoutVars>
      </dgm:prSet>
      <dgm:spPr/>
    </dgm:pt>
    <dgm:pt modelId="{37FF2688-6194-4AB7-828E-9A215EE2329D}" type="pres">
      <dgm:prSet presAssocID="{FD89E82B-28E3-4C9C-8EB9-363FFE56DCFB}" presName="rootConnector1" presStyleLbl="node1" presStyleIdx="0" presStyleCnt="0"/>
      <dgm:spPr/>
    </dgm:pt>
    <dgm:pt modelId="{714AE9C7-06F4-4707-8383-48109E8A51F5}" type="pres">
      <dgm:prSet presAssocID="{FD89E82B-28E3-4C9C-8EB9-363FFE56DCFB}" presName="hierChild2" presStyleCnt="0"/>
      <dgm:spPr/>
    </dgm:pt>
    <dgm:pt modelId="{C89AFA7B-3B23-419B-96B3-20A817FD5BA2}" type="pres">
      <dgm:prSet presAssocID="{089F29EE-D8DF-4D95-B988-89FD8D12BD00}" presName="Name37" presStyleLbl="parChTrans1D2" presStyleIdx="0" presStyleCnt="7"/>
      <dgm:spPr/>
    </dgm:pt>
    <dgm:pt modelId="{FDC33BC5-40FB-4327-80DC-25364CADAF94}" type="pres">
      <dgm:prSet presAssocID="{2E38609A-0B60-4F92-9B5A-AFBA173CC20A}" presName="hierRoot2" presStyleCnt="0">
        <dgm:presLayoutVars>
          <dgm:hierBranch val="init"/>
        </dgm:presLayoutVars>
      </dgm:prSet>
      <dgm:spPr/>
    </dgm:pt>
    <dgm:pt modelId="{1AA7B78A-F5D0-439F-BB15-0A13EC8C409F}" type="pres">
      <dgm:prSet presAssocID="{2E38609A-0B60-4F92-9B5A-AFBA173CC20A}" presName="rootComposite" presStyleCnt="0"/>
      <dgm:spPr/>
    </dgm:pt>
    <dgm:pt modelId="{19086CAC-258B-4759-9902-B1A6C011004F}" type="pres">
      <dgm:prSet presAssocID="{2E38609A-0B60-4F92-9B5A-AFBA173CC20A}" presName="rootText" presStyleLbl="node2" presStyleIdx="0" presStyleCnt="6">
        <dgm:presLayoutVars>
          <dgm:chPref val="3"/>
        </dgm:presLayoutVars>
      </dgm:prSet>
      <dgm:spPr/>
    </dgm:pt>
    <dgm:pt modelId="{AB3A85BD-BB94-491F-A128-80639AC8DD22}" type="pres">
      <dgm:prSet presAssocID="{2E38609A-0B60-4F92-9B5A-AFBA173CC20A}" presName="rootConnector" presStyleLbl="node2" presStyleIdx="0" presStyleCnt="6"/>
      <dgm:spPr/>
    </dgm:pt>
    <dgm:pt modelId="{945501C6-6E93-4049-9E34-C4160094AF81}" type="pres">
      <dgm:prSet presAssocID="{2E38609A-0B60-4F92-9B5A-AFBA173CC20A}" presName="hierChild4" presStyleCnt="0"/>
      <dgm:spPr/>
    </dgm:pt>
    <dgm:pt modelId="{74678874-76B8-4D75-BE9D-066B90016991}" type="pres">
      <dgm:prSet presAssocID="{136FF44A-AE6E-4287-B6CD-5DB24FBF2A81}" presName="Name37" presStyleLbl="parChTrans1D3" presStyleIdx="0" presStyleCnt="7"/>
      <dgm:spPr/>
    </dgm:pt>
    <dgm:pt modelId="{A4907A37-0B0D-450E-A46C-BFA039E59E62}" type="pres">
      <dgm:prSet presAssocID="{EFA9607F-1051-4549-8852-211D00F80044}" presName="hierRoot2" presStyleCnt="0">
        <dgm:presLayoutVars>
          <dgm:hierBranch val="init"/>
        </dgm:presLayoutVars>
      </dgm:prSet>
      <dgm:spPr/>
    </dgm:pt>
    <dgm:pt modelId="{46B2972C-2B7D-45FA-9F84-A98832BDE48C}" type="pres">
      <dgm:prSet presAssocID="{EFA9607F-1051-4549-8852-211D00F80044}" presName="rootComposite" presStyleCnt="0"/>
      <dgm:spPr/>
    </dgm:pt>
    <dgm:pt modelId="{CC5C92C6-AADC-49C9-9809-C417FA1FEE5E}" type="pres">
      <dgm:prSet presAssocID="{EFA9607F-1051-4549-8852-211D00F80044}" presName="rootText" presStyleLbl="node3" presStyleIdx="0" presStyleCnt="7">
        <dgm:presLayoutVars>
          <dgm:chPref val="3"/>
        </dgm:presLayoutVars>
      </dgm:prSet>
      <dgm:spPr/>
    </dgm:pt>
    <dgm:pt modelId="{01489E3C-D721-4173-AC57-EAA22956D1E0}" type="pres">
      <dgm:prSet presAssocID="{EFA9607F-1051-4549-8852-211D00F80044}" presName="rootConnector" presStyleLbl="node3" presStyleIdx="0" presStyleCnt="7"/>
      <dgm:spPr/>
    </dgm:pt>
    <dgm:pt modelId="{232F03EF-1261-452C-909C-3D71C103DEE5}" type="pres">
      <dgm:prSet presAssocID="{EFA9607F-1051-4549-8852-211D00F80044}" presName="hierChild4" presStyleCnt="0"/>
      <dgm:spPr/>
    </dgm:pt>
    <dgm:pt modelId="{1C08E208-8149-4A9F-BCD0-E7D2D2112E09}" type="pres">
      <dgm:prSet presAssocID="{EFA9607F-1051-4549-8852-211D00F80044}" presName="hierChild5" presStyleCnt="0"/>
      <dgm:spPr/>
    </dgm:pt>
    <dgm:pt modelId="{88FCE1D0-FAF5-4164-AFAC-AE04758153D8}" type="pres">
      <dgm:prSet presAssocID="{2E38609A-0B60-4F92-9B5A-AFBA173CC20A}" presName="hierChild5" presStyleCnt="0"/>
      <dgm:spPr/>
    </dgm:pt>
    <dgm:pt modelId="{FC7A8C43-9A00-4277-AEEA-FBE58535D312}" type="pres">
      <dgm:prSet presAssocID="{B6AACCF0-8BC2-4827-A536-3BED6A6C2EA2}" presName="Name37" presStyleLbl="parChTrans1D2" presStyleIdx="1" presStyleCnt="7"/>
      <dgm:spPr/>
    </dgm:pt>
    <dgm:pt modelId="{FB4544C2-AF7F-4039-9A59-834E5B278163}" type="pres">
      <dgm:prSet presAssocID="{E7BF520A-6AE1-45F4-BF07-FAF48D1B4540}" presName="hierRoot2" presStyleCnt="0">
        <dgm:presLayoutVars>
          <dgm:hierBranch val="init"/>
        </dgm:presLayoutVars>
      </dgm:prSet>
      <dgm:spPr/>
    </dgm:pt>
    <dgm:pt modelId="{68BE95CE-5CF5-4F4A-9A4C-77A5ED78677C}" type="pres">
      <dgm:prSet presAssocID="{E7BF520A-6AE1-45F4-BF07-FAF48D1B4540}" presName="rootComposite" presStyleCnt="0"/>
      <dgm:spPr/>
    </dgm:pt>
    <dgm:pt modelId="{6D5F4480-2517-4AA5-BA83-CA7AAA7D3632}" type="pres">
      <dgm:prSet presAssocID="{E7BF520A-6AE1-45F4-BF07-FAF48D1B4540}" presName="rootText" presStyleLbl="node2" presStyleIdx="1" presStyleCnt="6">
        <dgm:presLayoutVars>
          <dgm:chPref val="3"/>
        </dgm:presLayoutVars>
      </dgm:prSet>
      <dgm:spPr/>
    </dgm:pt>
    <dgm:pt modelId="{B6F77AEF-40C4-40DD-9E53-1BB11CD43F98}" type="pres">
      <dgm:prSet presAssocID="{E7BF520A-6AE1-45F4-BF07-FAF48D1B4540}" presName="rootConnector" presStyleLbl="node2" presStyleIdx="1" presStyleCnt="6"/>
      <dgm:spPr/>
    </dgm:pt>
    <dgm:pt modelId="{56C8984B-2C45-4A00-812A-7F14AB084450}" type="pres">
      <dgm:prSet presAssocID="{E7BF520A-6AE1-45F4-BF07-FAF48D1B4540}" presName="hierChild4" presStyleCnt="0"/>
      <dgm:spPr/>
    </dgm:pt>
    <dgm:pt modelId="{A2FA6C5F-3270-4931-97C0-C136AA73321D}" type="pres">
      <dgm:prSet presAssocID="{23907720-D360-4C81-8FBA-F2E1BC20D0F5}" presName="Name37" presStyleLbl="parChTrans1D3" presStyleIdx="1" presStyleCnt="7"/>
      <dgm:spPr/>
    </dgm:pt>
    <dgm:pt modelId="{4349C9DE-CC9D-4DC2-AA8A-2C9F28D26AC9}" type="pres">
      <dgm:prSet presAssocID="{C7AF1D4E-4258-4FB5-9A48-DFA5E8056E2B}" presName="hierRoot2" presStyleCnt="0">
        <dgm:presLayoutVars>
          <dgm:hierBranch val="init"/>
        </dgm:presLayoutVars>
      </dgm:prSet>
      <dgm:spPr/>
    </dgm:pt>
    <dgm:pt modelId="{CE0C075A-99F8-42C8-82B4-57CC8DCE687B}" type="pres">
      <dgm:prSet presAssocID="{C7AF1D4E-4258-4FB5-9A48-DFA5E8056E2B}" presName="rootComposite" presStyleCnt="0"/>
      <dgm:spPr/>
    </dgm:pt>
    <dgm:pt modelId="{38C85AA5-4BFA-42FC-9EB5-D72FC402ED63}" type="pres">
      <dgm:prSet presAssocID="{C7AF1D4E-4258-4FB5-9A48-DFA5E8056E2B}" presName="rootText" presStyleLbl="node3" presStyleIdx="1" presStyleCnt="7">
        <dgm:presLayoutVars>
          <dgm:chPref val="3"/>
        </dgm:presLayoutVars>
      </dgm:prSet>
      <dgm:spPr/>
    </dgm:pt>
    <dgm:pt modelId="{AE34E522-BDC6-4D92-AC23-4C57DF2546B4}" type="pres">
      <dgm:prSet presAssocID="{C7AF1D4E-4258-4FB5-9A48-DFA5E8056E2B}" presName="rootConnector" presStyleLbl="node3" presStyleIdx="1" presStyleCnt="7"/>
      <dgm:spPr/>
    </dgm:pt>
    <dgm:pt modelId="{980B440C-CCB7-4482-BD46-3297A8A73388}" type="pres">
      <dgm:prSet presAssocID="{C7AF1D4E-4258-4FB5-9A48-DFA5E8056E2B}" presName="hierChild4" presStyleCnt="0"/>
      <dgm:spPr/>
    </dgm:pt>
    <dgm:pt modelId="{95D34CF8-E066-4855-816A-2B9BD8894E4D}" type="pres">
      <dgm:prSet presAssocID="{C7AF1D4E-4258-4FB5-9A48-DFA5E8056E2B}" presName="hierChild5" presStyleCnt="0"/>
      <dgm:spPr/>
    </dgm:pt>
    <dgm:pt modelId="{2447601C-ADBE-44A7-836C-9AAF2EF7B856}" type="pres">
      <dgm:prSet presAssocID="{E7BF520A-6AE1-45F4-BF07-FAF48D1B4540}" presName="hierChild5" presStyleCnt="0"/>
      <dgm:spPr/>
    </dgm:pt>
    <dgm:pt modelId="{9A1A6D4A-8EBA-422C-AE1C-2699BFABBEFC}" type="pres">
      <dgm:prSet presAssocID="{D818E575-E966-4AA8-BE6C-E76CEA256395}" presName="Name37" presStyleLbl="parChTrans1D2" presStyleIdx="2" presStyleCnt="7"/>
      <dgm:spPr/>
    </dgm:pt>
    <dgm:pt modelId="{CE270588-011B-4817-ACC3-B36BB0D9A30D}" type="pres">
      <dgm:prSet presAssocID="{9095BD63-A496-4E26-A46A-074979E6FD83}" presName="hierRoot2" presStyleCnt="0">
        <dgm:presLayoutVars>
          <dgm:hierBranch val="init"/>
        </dgm:presLayoutVars>
      </dgm:prSet>
      <dgm:spPr/>
    </dgm:pt>
    <dgm:pt modelId="{B3DEFBEE-EA32-49D4-92C1-F8F0224F4259}" type="pres">
      <dgm:prSet presAssocID="{9095BD63-A496-4E26-A46A-074979E6FD83}" presName="rootComposite" presStyleCnt="0"/>
      <dgm:spPr/>
    </dgm:pt>
    <dgm:pt modelId="{0870602E-0254-45F7-93B9-C400BC8182D0}" type="pres">
      <dgm:prSet presAssocID="{9095BD63-A496-4E26-A46A-074979E6FD83}" presName="rootText" presStyleLbl="node2" presStyleIdx="2" presStyleCnt="6">
        <dgm:presLayoutVars>
          <dgm:chPref val="3"/>
        </dgm:presLayoutVars>
      </dgm:prSet>
      <dgm:spPr/>
    </dgm:pt>
    <dgm:pt modelId="{39E11C14-9B0C-464F-B441-928CA54C749A}" type="pres">
      <dgm:prSet presAssocID="{9095BD63-A496-4E26-A46A-074979E6FD83}" presName="rootConnector" presStyleLbl="node2" presStyleIdx="2" presStyleCnt="6"/>
      <dgm:spPr/>
    </dgm:pt>
    <dgm:pt modelId="{FD0D3F58-DCC2-49E6-997B-A1A2DA3B7668}" type="pres">
      <dgm:prSet presAssocID="{9095BD63-A496-4E26-A46A-074979E6FD83}" presName="hierChild4" presStyleCnt="0"/>
      <dgm:spPr/>
    </dgm:pt>
    <dgm:pt modelId="{6A300A2C-0252-472D-9D4C-53549CB3A80F}" type="pres">
      <dgm:prSet presAssocID="{62911417-4CA0-4C40-876F-716BF05F9041}" presName="Name37" presStyleLbl="parChTrans1D3" presStyleIdx="2" presStyleCnt="7"/>
      <dgm:spPr/>
    </dgm:pt>
    <dgm:pt modelId="{D343D5B8-5693-4DD2-A550-BC5C464529CF}" type="pres">
      <dgm:prSet presAssocID="{34B5E519-A69B-4026-A313-CFFEC07AAC8A}" presName="hierRoot2" presStyleCnt="0">
        <dgm:presLayoutVars>
          <dgm:hierBranch val="init"/>
        </dgm:presLayoutVars>
      </dgm:prSet>
      <dgm:spPr/>
    </dgm:pt>
    <dgm:pt modelId="{26686850-C965-4C53-B154-0B41630AF1B1}" type="pres">
      <dgm:prSet presAssocID="{34B5E519-A69B-4026-A313-CFFEC07AAC8A}" presName="rootComposite" presStyleCnt="0"/>
      <dgm:spPr/>
    </dgm:pt>
    <dgm:pt modelId="{E634A05D-D589-4D82-87E9-E99805AD4DE6}" type="pres">
      <dgm:prSet presAssocID="{34B5E519-A69B-4026-A313-CFFEC07AAC8A}" presName="rootText" presStyleLbl="node3" presStyleIdx="2" presStyleCnt="7">
        <dgm:presLayoutVars>
          <dgm:chPref val="3"/>
        </dgm:presLayoutVars>
      </dgm:prSet>
      <dgm:spPr/>
    </dgm:pt>
    <dgm:pt modelId="{15899C27-3428-468D-9943-68C549DFCA45}" type="pres">
      <dgm:prSet presAssocID="{34B5E519-A69B-4026-A313-CFFEC07AAC8A}" presName="rootConnector" presStyleLbl="node3" presStyleIdx="2" presStyleCnt="7"/>
      <dgm:spPr/>
    </dgm:pt>
    <dgm:pt modelId="{4C42AD0A-A866-42B8-859A-63B096871137}" type="pres">
      <dgm:prSet presAssocID="{34B5E519-A69B-4026-A313-CFFEC07AAC8A}" presName="hierChild4" presStyleCnt="0"/>
      <dgm:spPr/>
    </dgm:pt>
    <dgm:pt modelId="{DA453E8F-5C32-4E44-B001-F3DB90719A39}" type="pres">
      <dgm:prSet presAssocID="{34B5E519-A69B-4026-A313-CFFEC07AAC8A}" presName="hierChild5" presStyleCnt="0"/>
      <dgm:spPr/>
    </dgm:pt>
    <dgm:pt modelId="{610E4109-607F-497E-9E8C-637CE937A6CF}" type="pres">
      <dgm:prSet presAssocID="{9095BD63-A496-4E26-A46A-074979E6FD83}" presName="hierChild5" presStyleCnt="0"/>
      <dgm:spPr/>
    </dgm:pt>
    <dgm:pt modelId="{EC192E22-D06B-4AA0-BAEF-A9F7B13DBC09}" type="pres">
      <dgm:prSet presAssocID="{030EA8AE-4FE8-47B5-84E9-EEAC6F76F292}" presName="Name37" presStyleLbl="parChTrans1D2" presStyleIdx="3" presStyleCnt="7"/>
      <dgm:spPr/>
    </dgm:pt>
    <dgm:pt modelId="{528FF57B-7B20-4A60-9551-F46B4296D872}" type="pres">
      <dgm:prSet presAssocID="{8E3EC4B5-4DA2-472E-80B7-E1CDD9489D25}" presName="hierRoot2" presStyleCnt="0">
        <dgm:presLayoutVars>
          <dgm:hierBranch val="init"/>
        </dgm:presLayoutVars>
      </dgm:prSet>
      <dgm:spPr/>
    </dgm:pt>
    <dgm:pt modelId="{B5073799-1E50-4332-A2C4-D65B1A75CA4F}" type="pres">
      <dgm:prSet presAssocID="{8E3EC4B5-4DA2-472E-80B7-E1CDD9489D25}" presName="rootComposite" presStyleCnt="0"/>
      <dgm:spPr/>
    </dgm:pt>
    <dgm:pt modelId="{F98BBE2D-FCFB-4230-9D4D-07E6AFEF6421}" type="pres">
      <dgm:prSet presAssocID="{8E3EC4B5-4DA2-472E-80B7-E1CDD9489D25}" presName="rootText" presStyleLbl="node2" presStyleIdx="3" presStyleCnt="6">
        <dgm:presLayoutVars>
          <dgm:chPref val="3"/>
        </dgm:presLayoutVars>
      </dgm:prSet>
      <dgm:spPr/>
    </dgm:pt>
    <dgm:pt modelId="{3A7CDF49-4D8F-4691-8135-A95F0CD2959C}" type="pres">
      <dgm:prSet presAssocID="{8E3EC4B5-4DA2-472E-80B7-E1CDD9489D25}" presName="rootConnector" presStyleLbl="node2" presStyleIdx="3" presStyleCnt="6"/>
      <dgm:spPr/>
    </dgm:pt>
    <dgm:pt modelId="{EC2CE34C-C841-4ECD-BD8F-D6555114E1AB}" type="pres">
      <dgm:prSet presAssocID="{8E3EC4B5-4DA2-472E-80B7-E1CDD9489D25}" presName="hierChild4" presStyleCnt="0"/>
      <dgm:spPr/>
    </dgm:pt>
    <dgm:pt modelId="{D0368084-B63C-4E55-9295-846A323B7068}" type="pres">
      <dgm:prSet presAssocID="{83537493-038D-4742-A0C3-DA60CC832DC6}" presName="Name37" presStyleLbl="parChTrans1D3" presStyleIdx="3" presStyleCnt="7"/>
      <dgm:spPr/>
    </dgm:pt>
    <dgm:pt modelId="{E59976CA-CF87-46AB-B3F0-551A005C8DAD}" type="pres">
      <dgm:prSet presAssocID="{8A0A8AE9-CB77-4EC4-856F-ED39D8B86CA9}" presName="hierRoot2" presStyleCnt="0">
        <dgm:presLayoutVars>
          <dgm:hierBranch val="init"/>
        </dgm:presLayoutVars>
      </dgm:prSet>
      <dgm:spPr/>
    </dgm:pt>
    <dgm:pt modelId="{1F8A6C2C-5211-4F73-9B70-5E2B074992CC}" type="pres">
      <dgm:prSet presAssocID="{8A0A8AE9-CB77-4EC4-856F-ED39D8B86CA9}" presName="rootComposite" presStyleCnt="0"/>
      <dgm:spPr/>
    </dgm:pt>
    <dgm:pt modelId="{9D79E3EE-1436-402A-90B4-533162903CAD}" type="pres">
      <dgm:prSet presAssocID="{8A0A8AE9-CB77-4EC4-856F-ED39D8B86CA9}" presName="rootText" presStyleLbl="node3" presStyleIdx="3" presStyleCnt="7">
        <dgm:presLayoutVars>
          <dgm:chPref val="3"/>
        </dgm:presLayoutVars>
      </dgm:prSet>
      <dgm:spPr/>
    </dgm:pt>
    <dgm:pt modelId="{FBA95721-4A21-4104-905F-63A03834B13E}" type="pres">
      <dgm:prSet presAssocID="{8A0A8AE9-CB77-4EC4-856F-ED39D8B86CA9}" presName="rootConnector" presStyleLbl="node3" presStyleIdx="3" presStyleCnt="7"/>
      <dgm:spPr/>
    </dgm:pt>
    <dgm:pt modelId="{2C4AC7A0-48C2-4F36-BD27-BE16169972BF}" type="pres">
      <dgm:prSet presAssocID="{8A0A8AE9-CB77-4EC4-856F-ED39D8B86CA9}" presName="hierChild4" presStyleCnt="0"/>
      <dgm:spPr/>
    </dgm:pt>
    <dgm:pt modelId="{A5946ABF-2B15-4EB8-8044-7350DB54D3A0}" type="pres">
      <dgm:prSet presAssocID="{8A0A8AE9-CB77-4EC4-856F-ED39D8B86CA9}" presName="hierChild5" presStyleCnt="0"/>
      <dgm:spPr/>
    </dgm:pt>
    <dgm:pt modelId="{CD9B0F41-FC57-4D6E-9714-B605AB37338C}" type="pres">
      <dgm:prSet presAssocID="{1B668E86-B54B-4D2E-A2A0-8DBC9EC60F12}" presName="Name37" presStyleLbl="parChTrans1D3" presStyleIdx="4" presStyleCnt="7"/>
      <dgm:spPr/>
    </dgm:pt>
    <dgm:pt modelId="{8B7EA9BA-15D3-42BE-B04B-73F6691C48DF}" type="pres">
      <dgm:prSet presAssocID="{C535BE78-7210-4D6D-99A5-C77C1D13E7A3}" presName="hierRoot2" presStyleCnt="0">
        <dgm:presLayoutVars>
          <dgm:hierBranch val="init"/>
        </dgm:presLayoutVars>
      </dgm:prSet>
      <dgm:spPr/>
    </dgm:pt>
    <dgm:pt modelId="{DA6BD782-415B-44F9-B6A9-2283D8112B45}" type="pres">
      <dgm:prSet presAssocID="{C535BE78-7210-4D6D-99A5-C77C1D13E7A3}" presName="rootComposite" presStyleCnt="0"/>
      <dgm:spPr/>
    </dgm:pt>
    <dgm:pt modelId="{20C6731E-8B9B-4803-93EF-AA6284B17054}" type="pres">
      <dgm:prSet presAssocID="{C535BE78-7210-4D6D-99A5-C77C1D13E7A3}" presName="rootText" presStyleLbl="node3" presStyleIdx="4" presStyleCnt="7">
        <dgm:presLayoutVars>
          <dgm:chPref val="3"/>
        </dgm:presLayoutVars>
      </dgm:prSet>
      <dgm:spPr/>
    </dgm:pt>
    <dgm:pt modelId="{30E1E2E3-AB01-4864-BA1E-7A6C88E0CB1B}" type="pres">
      <dgm:prSet presAssocID="{C535BE78-7210-4D6D-99A5-C77C1D13E7A3}" presName="rootConnector" presStyleLbl="node3" presStyleIdx="4" presStyleCnt="7"/>
      <dgm:spPr/>
    </dgm:pt>
    <dgm:pt modelId="{F7C791BE-7275-42FA-8152-148038F4398F}" type="pres">
      <dgm:prSet presAssocID="{C535BE78-7210-4D6D-99A5-C77C1D13E7A3}" presName="hierChild4" presStyleCnt="0"/>
      <dgm:spPr/>
    </dgm:pt>
    <dgm:pt modelId="{C48D8413-4E3C-41E9-9DCC-0E9CE0996C38}" type="pres">
      <dgm:prSet presAssocID="{C535BE78-7210-4D6D-99A5-C77C1D13E7A3}" presName="hierChild5" presStyleCnt="0"/>
      <dgm:spPr/>
    </dgm:pt>
    <dgm:pt modelId="{B0007EC2-7988-449E-9B72-BC3F2828B2AF}" type="pres">
      <dgm:prSet presAssocID="{8E3EC4B5-4DA2-472E-80B7-E1CDD9489D25}" presName="hierChild5" presStyleCnt="0"/>
      <dgm:spPr/>
    </dgm:pt>
    <dgm:pt modelId="{AE898B91-D7E5-4AFE-B00E-6E332C5F0374}" type="pres">
      <dgm:prSet presAssocID="{343CDC9A-A455-44E0-B717-6F43F722F209}" presName="Name37" presStyleLbl="parChTrans1D2" presStyleIdx="4" presStyleCnt="7"/>
      <dgm:spPr/>
    </dgm:pt>
    <dgm:pt modelId="{B01F0504-1890-4334-A837-5D8C16EF485A}" type="pres">
      <dgm:prSet presAssocID="{07FF92D2-465B-4A2B-AA26-375F9CAE58CB}" presName="hierRoot2" presStyleCnt="0">
        <dgm:presLayoutVars>
          <dgm:hierBranch val="init"/>
        </dgm:presLayoutVars>
      </dgm:prSet>
      <dgm:spPr/>
    </dgm:pt>
    <dgm:pt modelId="{6D6FC5EB-ECC5-4F5C-B245-24C5A352D3F5}" type="pres">
      <dgm:prSet presAssocID="{07FF92D2-465B-4A2B-AA26-375F9CAE58CB}" presName="rootComposite" presStyleCnt="0"/>
      <dgm:spPr/>
    </dgm:pt>
    <dgm:pt modelId="{972C4FDE-846A-46A7-B80F-936C580598EC}" type="pres">
      <dgm:prSet presAssocID="{07FF92D2-465B-4A2B-AA26-375F9CAE58CB}" presName="rootText" presStyleLbl="node2" presStyleIdx="4" presStyleCnt="6">
        <dgm:presLayoutVars>
          <dgm:chPref val="3"/>
        </dgm:presLayoutVars>
      </dgm:prSet>
      <dgm:spPr/>
    </dgm:pt>
    <dgm:pt modelId="{75CDED4A-E767-4953-868C-2D83A5CF219C}" type="pres">
      <dgm:prSet presAssocID="{07FF92D2-465B-4A2B-AA26-375F9CAE58CB}" presName="rootConnector" presStyleLbl="node2" presStyleIdx="4" presStyleCnt="6"/>
      <dgm:spPr/>
    </dgm:pt>
    <dgm:pt modelId="{E7352B34-3C41-4F15-B16C-811AD173ABB7}" type="pres">
      <dgm:prSet presAssocID="{07FF92D2-465B-4A2B-AA26-375F9CAE58CB}" presName="hierChild4" presStyleCnt="0"/>
      <dgm:spPr/>
    </dgm:pt>
    <dgm:pt modelId="{B821EA57-AE98-4F25-AD32-F0554DEDFA2D}" type="pres">
      <dgm:prSet presAssocID="{39F52A87-892C-4408-805C-62427F64C85E}" presName="Name37" presStyleLbl="parChTrans1D3" presStyleIdx="5" presStyleCnt="7"/>
      <dgm:spPr/>
    </dgm:pt>
    <dgm:pt modelId="{3E6E6795-1622-451B-91A3-960627BEEF8F}" type="pres">
      <dgm:prSet presAssocID="{4A7F1919-B368-42DD-8C44-466433BCC452}" presName="hierRoot2" presStyleCnt="0">
        <dgm:presLayoutVars>
          <dgm:hierBranch val="init"/>
        </dgm:presLayoutVars>
      </dgm:prSet>
      <dgm:spPr/>
    </dgm:pt>
    <dgm:pt modelId="{C8A98B79-9209-45E5-931A-8F559B8FF7D5}" type="pres">
      <dgm:prSet presAssocID="{4A7F1919-B368-42DD-8C44-466433BCC452}" presName="rootComposite" presStyleCnt="0"/>
      <dgm:spPr/>
    </dgm:pt>
    <dgm:pt modelId="{D1A80259-1F52-4B84-8765-842784753448}" type="pres">
      <dgm:prSet presAssocID="{4A7F1919-B368-42DD-8C44-466433BCC452}" presName="rootText" presStyleLbl="node3" presStyleIdx="5" presStyleCnt="7">
        <dgm:presLayoutVars>
          <dgm:chPref val="3"/>
        </dgm:presLayoutVars>
      </dgm:prSet>
      <dgm:spPr/>
    </dgm:pt>
    <dgm:pt modelId="{30616308-2B8C-46FF-B4BD-AD0929D3FF6F}" type="pres">
      <dgm:prSet presAssocID="{4A7F1919-B368-42DD-8C44-466433BCC452}" presName="rootConnector" presStyleLbl="node3" presStyleIdx="5" presStyleCnt="7"/>
      <dgm:spPr/>
    </dgm:pt>
    <dgm:pt modelId="{1FA4CBA1-5212-4C5C-9E88-AB481150E600}" type="pres">
      <dgm:prSet presAssocID="{4A7F1919-B368-42DD-8C44-466433BCC452}" presName="hierChild4" presStyleCnt="0"/>
      <dgm:spPr/>
    </dgm:pt>
    <dgm:pt modelId="{AC71F0C7-1EFA-40D3-B997-E5073A5DF7CF}" type="pres">
      <dgm:prSet presAssocID="{4A7F1919-B368-42DD-8C44-466433BCC452}" presName="hierChild5" presStyleCnt="0"/>
      <dgm:spPr/>
    </dgm:pt>
    <dgm:pt modelId="{B08069E2-69C4-404B-888D-92DCB468F740}" type="pres">
      <dgm:prSet presAssocID="{07FF92D2-465B-4A2B-AA26-375F9CAE58CB}" presName="hierChild5" presStyleCnt="0"/>
      <dgm:spPr/>
    </dgm:pt>
    <dgm:pt modelId="{FF2690F3-5A55-4548-B6D6-CB4ED768AD82}" type="pres">
      <dgm:prSet presAssocID="{6B887078-EA82-4566-85D8-9888D1A7322C}" presName="Name37" presStyleLbl="parChTrans1D2" presStyleIdx="5" presStyleCnt="7"/>
      <dgm:spPr/>
    </dgm:pt>
    <dgm:pt modelId="{CBEAF2BD-3DC6-4C82-9171-A9E0633F65BE}" type="pres">
      <dgm:prSet presAssocID="{75319845-6261-4313-9676-5725BC6BD362}" presName="hierRoot2" presStyleCnt="0">
        <dgm:presLayoutVars>
          <dgm:hierBranch val="init"/>
        </dgm:presLayoutVars>
      </dgm:prSet>
      <dgm:spPr/>
    </dgm:pt>
    <dgm:pt modelId="{66313156-3CF2-4537-AB22-CA6F3F86835B}" type="pres">
      <dgm:prSet presAssocID="{75319845-6261-4313-9676-5725BC6BD362}" presName="rootComposite" presStyleCnt="0"/>
      <dgm:spPr/>
    </dgm:pt>
    <dgm:pt modelId="{B6C755DF-272D-45E0-B483-E5AA29E6D1B1}" type="pres">
      <dgm:prSet presAssocID="{75319845-6261-4313-9676-5725BC6BD362}" presName="rootText" presStyleLbl="node2" presStyleIdx="5" presStyleCnt="6">
        <dgm:presLayoutVars>
          <dgm:chPref val="3"/>
        </dgm:presLayoutVars>
      </dgm:prSet>
      <dgm:spPr/>
    </dgm:pt>
    <dgm:pt modelId="{05944BA3-551E-4CB0-B738-151380CA9701}" type="pres">
      <dgm:prSet presAssocID="{75319845-6261-4313-9676-5725BC6BD362}" presName="rootConnector" presStyleLbl="node2" presStyleIdx="5" presStyleCnt="6"/>
      <dgm:spPr/>
    </dgm:pt>
    <dgm:pt modelId="{95A27027-803A-4682-B6BC-7A5AAB78CFF0}" type="pres">
      <dgm:prSet presAssocID="{75319845-6261-4313-9676-5725BC6BD362}" presName="hierChild4" presStyleCnt="0"/>
      <dgm:spPr/>
    </dgm:pt>
    <dgm:pt modelId="{9345A94F-A776-4BD1-9614-9ED705F7AB81}" type="pres">
      <dgm:prSet presAssocID="{3B0078EE-4C53-449B-8774-AA1CFE8BCFBA}" presName="Name37" presStyleLbl="parChTrans1D3" presStyleIdx="6" presStyleCnt="7"/>
      <dgm:spPr/>
    </dgm:pt>
    <dgm:pt modelId="{45EC7BE3-5A41-40E5-B382-C5BAFD569F85}" type="pres">
      <dgm:prSet presAssocID="{B5E7C970-DF2E-4770-B206-6142B045B91D}" presName="hierRoot2" presStyleCnt="0">
        <dgm:presLayoutVars>
          <dgm:hierBranch val="init"/>
        </dgm:presLayoutVars>
      </dgm:prSet>
      <dgm:spPr/>
    </dgm:pt>
    <dgm:pt modelId="{571B9C78-10CC-4EAF-BC64-D6C1898CF074}" type="pres">
      <dgm:prSet presAssocID="{B5E7C970-DF2E-4770-B206-6142B045B91D}" presName="rootComposite" presStyleCnt="0"/>
      <dgm:spPr/>
    </dgm:pt>
    <dgm:pt modelId="{3162629D-4A7C-4E1F-BF11-22B70A0BCF07}" type="pres">
      <dgm:prSet presAssocID="{B5E7C970-DF2E-4770-B206-6142B045B91D}" presName="rootText" presStyleLbl="node3" presStyleIdx="6" presStyleCnt="7">
        <dgm:presLayoutVars>
          <dgm:chPref val="3"/>
        </dgm:presLayoutVars>
      </dgm:prSet>
      <dgm:spPr/>
    </dgm:pt>
    <dgm:pt modelId="{C4101693-6B69-408D-87B5-2AC62C4647FB}" type="pres">
      <dgm:prSet presAssocID="{B5E7C970-DF2E-4770-B206-6142B045B91D}" presName="rootConnector" presStyleLbl="node3" presStyleIdx="6" presStyleCnt="7"/>
      <dgm:spPr/>
    </dgm:pt>
    <dgm:pt modelId="{A949D7ED-60D0-41C3-AA7C-D6FDA287472C}" type="pres">
      <dgm:prSet presAssocID="{B5E7C970-DF2E-4770-B206-6142B045B91D}" presName="hierChild4" presStyleCnt="0"/>
      <dgm:spPr/>
    </dgm:pt>
    <dgm:pt modelId="{568E6A40-330F-4EA6-999D-C80451997BAA}" type="pres">
      <dgm:prSet presAssocID="{B5E7C970-DF2E-4770-B206-6142B045B91D}" presName="hierChild5" presStyleCnt="0"/>
      <dgm:spPr/>
    </dgm:pt>
    <dgm:pt modelId="{D90B7497-FC10-42E0-B6F4-2657D498F00F}" type="pres">
      <dgm:prSet presAssocID="{75319845-6261-4313-9676-5725BC6BD362}" presName="hierChild5" presStyleCnt="0"/>
      <dgm:spPr/>
    </dgm:pt>
    <dgm:pt modelId="{3FD713E5-D46C-4472-A0CC-3E234746D8BF}" type="pres">
      <dgm:prSet presAssocID="{FD89E82B-28E3-4C9C-8EB9-363FFE56DCFB}" presName="hierChild3" presStyleCnt="0"/>
      <dgm:spPr/>
    </dgm:pt>
    <dgm:pt modelId="{9F7432B2-AE1A-4906-B683-08C5854F3D2B}" type="pres">
      <dgm:prSet presAssocID="{92E6C00C-5CCC-4170-8F78-D0885CA65ED6}" presName="Name111" presStyleLbl="parChTrans1D2" presStyleIdx="6" presStyleCnt="7"/>
      <dgm:spPr/>
    </dgm:pt>
    <dgm:pt modelId="{93FFC2F9-EF3A-44F8-849D-AD901004D5E6}" type="pres">
      <dgm:prSet presAssocID="{27062095-C191-4989-B236-BD17186C76A7}" presName="hierRoot3" presStyleCnt="0">
        <dgm:presLayoutVars>
          <dgm:hierBranch val="r"/>
        </dgm:presLayoutVars>
      </dgm:prSet>
      <dgm:spPr/>
    </dgm:pt>
    <dgm:pt modelId="{2F2A25CE-5DC9-4DB8-A95E-8A74EDC5C425}" type="pres">
      <dgm:prSet presAssocID="{27062095-C191-4989-B236-BD17186C76A7}" presName="rootComposite3" presStyleCnt="0"/>
      <dgm:spPr/>
    </dgm:pt>
    <dgm:pt modelId="{B9611C48-CDDC-4733-9DCD-BBE729BB2E3B}" type="pres">
      <dgm:prSet presAssocID="{27062095-C191-4989-B236-BD17186C76A7}" presName="rootText3" presStyleLbl="asst1" presStyleIdx="0" presStyleCnt="1">
        <dgm:presLayoutVars>
          <dgm:chPref val="3"/>
        </dgm:presLayoutVars>
      </dgm:prSet>
      <dgm:spPr/>
    </dgm:pt>
    <dgm:pt modelId="{CDF5CB45-073E-414F-8D16-D6A7B570BA18}" type="pres">
      <dgm:prSet presAssocID="{27062095-C191-4989-B236-BD17186C76A7}" presName="rootConnector3" presStyleLbl="asst1" presStyleIdx="0" presStyleCnt="1"/>
      <dgm:spPr/>
    </dgm:pt>
    <dgm:pt modelId="{8BDB4702-F510-428F-A828-D39B665E97C1}" type="pres">
      <dgm:prSet presAssocID="{27062095-C191-4989-B236-BD17186C76A7}" presName="hierChild6" presStyleCnt="0"/>
      <dgm:spPr/>
    </dgm:pt>
    <dgm:pt modelId="{CEE46853-A522-4E25-9DBF-4D1DFC8D24EC}" type="pres">
      <dgm:prSet presAssocID="{27062095-C191-4989-B236-BD17186C76A7}" presName="hierChild7" presStyleCnt="0"/>
      <dgm:spPr/>
    </dgm:pt>
  </dgm:ptLst>
  <dgm:cxnLst>
    <dgm:cxn modelId="{8C63F000-7BF4-4C2B-9183-4060E5E1D464}" srcId="{FD89E82B-28E3-4C9C-8EB9-363FFE56DCFB}" destId="{E7BF520A-6AE1-45F4-BF07-FAF48D1B4540}" srcOrd="2" destOrd="0" parTransId="{B6AACCF0-8BC2-4827-A536-3BED6A6C2EA2}" sibTransId="{406659A9-32C5-46AA-BD08-0291C1323F4C}"/>
    <dgm:cxn modelId="{B62E2404-FCA1-459F-B504-03A0AFABF1BA}" type="presOf" srcId="{C535BE78-7210-4D6D-99A5-C77C1D13E7A3}" destId="{30E1E2E3-AB01-4864-BA1E-7A6C88E0CB1B}" srcOrd="1" destOrd="0" presId="urn:microsoft.com/office/officeart/2005/8/layout/orgChart1"/>
    <dgm:cxn modelId="{E088A607-0C67-4A1C-BD62-E15904955DAC}" type="presOf" srcId="{92E6C00C-5CCC-4170-8F78-D0885CA65ED6}" destId="{9F7432B2-AE1A-4906-B683-08C5854F3D2B}" srcOrd="0" destOrd="0" presId="urn:microsoft.com/office/officeart/2005/8/layout/orgChart1"/>
    <dgm:cxn modelId="{5C0D0E08-0D2A-47D3-9A8B-3B8EF03233B0}" type="presOf" srcId="{E7BF520A-6AE1-45F4-BF07-FAF48D1B4540}" destId="{6D5F4480-2517-4AA5-BA83-CA7AAA7D3632}" srcOrd="0" destOrd="0" presId="urn:microsoft.com/office/officeart/2005/8/layout/orgChart1"/>
    <dgm:cxn modelId="{2FF6D312-A420-47CA-B141-4ABEA769701B}" type="presOf" srcId="{2E38609A-0B60-4F92-9B5A-AFBA173CC20A}" destId="{19086CAC-258B-4759-9902-B1A6C011004F}" srcOrd="0" destOrd="0" presId="urn:microsoft.com/office/officeart/2005/8/layout/orgChart1"/>
    <dgm:cxn modelId="{C4AE5313-782F-4970-AD50-283222C5F87B}" type="presOf" srcId="{F0D94C2E-795E-4474-9191-22839AE1A1E4}" destId="{CB84CF55-CE8C-43BA-A010-88674FD12AA6}" srcOrd="0" destOrd="0" presId="urn:microsoft.com/office/officeart/2005/8/layout/orgChart1"/>
    <dgm:cxn modelId="{08182F18-55B1-4742-92D7-5A72857C826E}" type="presOf" srcId="{8A0A8AE9-CB77-4EC4-856F-ED39D8B86CA9}" destId="{9D79E3EE-1436-402A-90B4-533162903CAD}" srcOrd="0" destOrd="0" presId="urn:microsoft.com/office/officeart/2005/8/layout/orgChart1"/>
    <dgm:cxn modelId="{9BA98A1C-BE0A-4B69-9C05-A45B006CB163}" type="presOf" srcId="{8E3EC4B5-4DA2-472E-80B7-E1CDD9489D25}" destId="{3A7CDF49-4D8F-4691-8135-A95F0CD2959C}" srcOrd="1" destOrd="0" presId="urn:microsoft.com/office/officeart/2005/8/layout/orgChart1"/>
    <dgm:cxn modelId="{053DCC1F-5A19-4134-9ABC-3EF68D40E5FD}" srcId="{9095BD63-A496-4E26-A46A-074979E6FD83}" destId="{34B5E519-A69B-4026-A313-CFFEC07AAC8A}" srcOrd="0" destOrd="0" parTransId="{62911417-4CA0-4C40-876F-716BF05F9041}" sibTransId="{10DD3115-F135-402A-B73A-06AFD10A43E4}"/>
    <dgm:cxn modelId="{A80DEF20-AB03-4777-B33D-2177347B4768}" type="presOf" srcId="{4A7F1919-B368-42DD-8C44-466433BCC452}" destId="{D1A80259-1F52-4B84-8765-842784753448}" srcOrd="0" destOrd="0" presId="urn:microsoft.com/office/officeart/2005/8/layout/orgChart1"/>
    <dgm:cxn modelId="{0E650E24-79C4-47CD-9EFD-B697CEDF7566}" type="presOf" srcId="{8A0A8AE9-CB77-4EC4-856F-ED39D8B86CA9}" destId="{FBA95721-4A21-4104-905F-63A03834B13E}" srcOrd="1" destOrd="0" presId="urn:microsoft.com/office/officeart/2005/8/layout/orgChart1"/>
    <dgm:cxn modelId="{FC5BB427-AC11-45A8-B99D-70BBD0CB58E2}" type="presOf" srcId="{27062095-C191-4989-B236-BD17186C76A7}" destId="{CDF5CB45-073E-414F-8D16-D6A7B570BA18}" srcOrd="1" destOrd="0" presId="urn:microsoft.com/office/officeart/2005/8/layout/orgChart1"/>
    <dgm:cxn modelId="{067B2E2B-B68D-46FE-88CB-6C2A489D2B87}" type="presOf" srcId="{FD89E82B-28E3-4C9C-8EB9-363FFE56DCFB}" destId="{A7F79898-F236-4BB2-839D-783463627BC5}" srcOrd="0" destOrd="0" presId="urn:microsoft.com/office/officeart/2005/8/layout/orgChart1"/>
    <dgm:cxn modelId="{E7C75C3B-65AD-45D3-8513-B89FC4CE9CBE}" srcId="{2E38609A-0B60-4F92-9B5A-AFBA173CC20A}" destId="{EFA9607F-1051-4549-8852-211D00F80044}" srcOrd="0" destOrd="0" parTransId="{136FF44A-AE6E-4287-B6CD-5DB24FBF2A81}" sibTransId="{847127C7-8409-477B-A719-D438B4FE3906}"/>
    <dgm:cxn modelId="{E69CA73B-F107-4082-942D-C47CB718AB43}" type="presOf" srcId="{136FF44A-AE6E-4287-B6CD-5DB24FBF2A81}" destId="{74678874-76B8-4D75-BE9D-066B90016991}" srcOrd="0" destOrd="0" presId="urn:microsoft.com/office/officeart/2005/8/layout/orgChart1"/>
    <dgm:cxn modelId="{0727DB5C-38C3-4096-B770-866BBEED96E4}" type="presOf" srcId="{B6AACCF0-8BC2-4827-A536-3BED6A6C2EA2}" destId="{FC7A8C43-9A00-4277-AEEA-FBE58535D312}" srcOrd="0" destOrd="0" presId="urn:microsoft.com/office/officeart/2005/8/layout/orgChart1"/>
    <dgm:cxn modelId="{30F88E5D-EAD3-4278-832C-10009ECF3044}" type="presOf" srcId="{34B5E519-A69B-4026-A313-CFFEC07AAC8A}" destId="{15899C27-3428-468D-9943-68C549DFCA45}" srcOrd="1" destOrd="0" presId="urn:microsoft.com/office/officeart/2005/8/layout/orgChart1"/>
    <dgm:cxn modelId="{10AC4341-09AF-47BF-9BD2-5775CF6670CE}" srcId="{FD89E82B-28E3-4C9C-8EB9-363FFE56DCFB}" destId="{9095BD63-A496-4E26-A46A-074979E6FD83}" srcOrd="3" destOrd="0" parTransId="{D818E575-E966-4AA8-BE6C-E76CEA256395}" sibTransId="{E322F839-A9D8-44E1-8521-82569D4C5F1F}"/>
    <dgm:cxn modelId="{ED6F4A41-F8C8-4CB8-966A-049025A0AC8B}" srcId="{FD89E82B-28E3-4C9C-8EB9-363FFE56DCFB}" destId="{75319845-6261-4313-9676-5725BC6BD362}" srcOrd="6" destOrd="0" parTransId="{6B887078-EA82-4566-85D8-9888D1A7322C}" sibTransId="{F7201EC7-B5BD-497F-B01C-AF9B8B5A3851}"/>
    <dgm:cxn modelId="{4195ED45-646E-4148-96E8-088C9314F442}" srcId="{FD89E82B-28E3-4C9C-8EB9-363FFE56DCFB}" destId="{07FF92D2-465B-4A2B-AA26-375F9CAE58CB}" srcOrd="5" destOrd="0" parTransId="{343CDC9A-A455-44E0-B717-6F43F722F209}" sibTransId="{1F6C864A-3EFB-4DB9-8C97-B31AA5A0AA1A}"/>
    <dgm:cxn modelId="{9174A466-9ABB-465C-AB2C-2A555CF087A9}" type="presOf" srcId="{34B5E519-A69B-4026-A313-CFFEC07AAC8A}" destId="{E634A05D-D589-4D82-87E9-E99805AD4DE6}" srcOrd="0" destOrd="0" presId="urn:microsoft.com/office/officeart/2005/8/layout/orgChart1"/>
    <dgm:cxn modelId="{FFAFB74B-7596-476B-A035-F6000D9E2204}" type="presOf" srcId="{23907720-D360-4C81-8FBA-F2E1BC20D0F5}" destId="{A2FA6C5F-3270-4931-97C0-C136AA73321D}" srcOrd="0" destOrd="0" presId="urn:microsoft.com/office/officeart/2005/8/layout/orgChart1"/>
    <dgm:cxn modelId="{9348724E-9FF7-4D09-A6A5-06ED938EB702}" type="presOf" srcId="{B5E7C970-DF2E-4770-B206-6142B045B91D}" destId="{C4101693-6B69-408D-87B5-2AC62C4647FB}" srcOrd="1" destOrd="0" presId="urn:microsoft.com/office/officeart/2005/8/layout/orgChart1"/>
    <dgm:cxn modelId="{1BFC9B72-40AF-4047-B104-4EBE6B2BD9D7}" srcId="{F0D94C2E-795E-4474-9191-22839AE1A1E4}" destId="{FD89E82B-28E3-4C9C-8EB9-363FFE56DCFB}" srcOrd="0" destOrd="0" parTransId="{100C1D7F-0DFB-4B01-BAD3-070C620C6FA6}" sibTransId="{6D678A32-9725-4B75-B35D-D05B007CCE00}"/>
    <dgm:cxn modelId="{B1B82573-8CB5-44EA-A1B9-8457814F32E7}" srcId="{8E3EC4B5-4DA2-472E-80B7-E1CDD9489D25}" destId="{8A0A8AE9-CB77-4EC4-856F-ED39D8B86CA9}" srcOrd="0" destOrd="0" parTransId="{83537493-038D-4742-A0C3-DA60CC832DC6}" sibTransId="{50DC28B5-FB94-4CE7-9EC2-35B92D0E2469}"/>
    <dgm:cxn modelId="{80323254-D65E-43F7-9DFA-696823DDEB41}" type="presOf" srcId="{089F29EE-D8DF-4D95-B988-89FD8D12BD00}" destId="{C89AFA7B-3B23-419B-96B3-20A817FD5BA2}" srcOrd="0" destOrd="0" presId="urn:microsoft.com/office/officeart/2005/8/layout/orgChart1"/>
    <dgm:cxn modelId="{594CD175-C5CB-4248-9117-ABCBA4206B08}" srcId="{8E3EC4B5-4DA2-472E-80B7-E1CDD9489D25}" destId="{C535BE78-7210-4D6D-99A5-C77C1D13E7A3}" srcOrd="1" destOrd="0" parTransId="{1B668E86-B54B-4D2E-A2A0-8DBC9EC60F12}" sibTransId="{7E6D47B4-9C86-4576-9F2C-E93BADA59814}"/>
    <dgm:cxn modelId="{591C3A7B-A990-4D4F-B131-92C3D06D1BFF}" type="presOf" srcId="{9095BD63-A496-4E26-A46A-074979E6FD83}" destId="{39E11C14-9B0C-464F-B441-928CA54C749A}" srcOrd="1" destOrd="0" presId="urn:microsoft.com/office/officeart/2005/8/layout/orgChart1"/>
    <dgm:cxn modelId="{9967E881-4F4D-4D5D-9F72-FD89595CACD0}" type="presOf" srcId="{343CDC9A-A455-44E0-B717-6F43F722F209}" destId="{AE898B91-D7E5-4AFE-B00E-6E332C5F0374}" srcOrd="0" destOrd="0" presId="urn:microsoft.com/office/officeart/2005/8/layout/orgChart1"/>
    <dgm:cxn modelId="{EC9A4887-A158-48C0-875D-C4510A39EB06}" type="presOf" srcId="{D818E575-E966-4AA8-BE6C-E76CEA256395}" destId="{9A1A6D4A-8EBA-422C-AE1C-2699BFABBEFC}" srcOrd="0" destOrd="0" presId="urn:microsoft.com/office/officeart/2005/8/layout/orgChart1"/>
    <dgm:cxn modelId="{F6ECF289-A071-4D8F-8E36-86CDB07D4145}" type="presOf" srcId="{07FF92D2-465B-4A2B-AA26-375F9CAE58CB}" destId="{972C4FDE-846A-46A7-B80F-936C580598EC}" srcOrd="0" destOrd="0" presId="urn:microsoft.com/office/officeart/2005/8/layout/orgChart1"/>
    <dgm:cxn modelId="{13AEDF8A-B6FA-4CB7-A7DC-AAC63F0B856E}" type="presOf" srcId="{83537493-038D-4742-A0C3-DA60CC832DC6}" destId="{D0368084-B63C-4E55-9295-846A323B7068}" srcOrd="0" destOrd="0" presId="urn:microsoft.com/office/officeart/2005/8/layout/orgChart1"/>
    <dgm:cxn modelId="{E847188B-B686-4BEE-B551-45E5C53DE991}" type="presOf" srcId="{8E3EC4B5-4DA2-472E-80B7-E1CDD9489D25}" destId="{F98BBE2D-FCFB-4230-9D4D-07E6AFEF6421}" srcOrd="0" destOrd="0" presId="urn:microsoft.com/office/officeart/2005/8/layout/orgChart1"/>
    <dgm:cxn modelId="{7499F18C-F8C0-4D27-A7C7-4C5E1D85CD25}" type="presOf" srcId="{07FF92D2-465B-4A2B-AA26-375F9CAE58CB}" destId="{75CDED4A-E767-4953-868C-2D83A5CF219C}" srcOrd="1" destOrd="0" presId="urn:microsoft.com/office/officeart/2005/8/layout/orgChart1"/>
    <dgm:cxn modelId="{233C0C8E-97CE-4CFB-81C3-9447C3798F44}" type="presOf" srcId="{EFA9607F-1051-4549-8852-211D00F80044}" destId="{01489E3C-D721-4173-AC57-EAA22956D1E0}" srcOrd="1" destOrd="0" presId="urn:microsoft.com/office/officeart/2005/8/layout/orgChart1"/>
    <dgm:cxn modelId="{1822E490-8339-4BC4-BD34-B03560F50730}" type="presOf" srcId="{62911417-4CA0-4C40-876F-716BF05F9041}" destId="{6A300A2C-0252-472D-9D4C-53549CB3A80F}" srcOrd="0" destOrd="0" presId="urn:microsoft.com/office/officeart/2005/8/layout/orgChart1"/>
    <dgm:cxn modelId="{64D10395-A645-41C9-81F6-30EF1632C8F6}" type="presOf" srcId="{C7AF1D4E-4258-4FB5-9A48-DFA5E8056E2B}" destId="{AE34E522-BDC6-4D92-AC23-4C57DF2546B4}" srcOrd="1" destOrd="0" presId="urn:microsoft.com/office/officeart/2005/8/layout/orgChart1"/>
    <dgm:cxn modelId="{CC5F5497-8060-49CC-B038-E6C3BD587698}" type="presOf" srcId="{4A7F1919-B368-42DD-8C44-466433BCC452}" destId="{30616308-2B8C-46FF-B4BD-AD0929D3FF6F}" srcOrd="1" destOrd="0" presId="urn:microsoft.com/office/officeart/2005/8/layout/orgChart1"/>
    <dgm:cxn modelId="{60E0A4A6-AC6B-4FBF-A528-61D7DA82B4F6}" type="presOf" srcId="{75319845-6261-4313-9676-5725BC6BD362}" destId="{05944BA3-551E-4CB0-B738-151380CA9701}" srcOrd="1" destOrd="0" presId="urn:microsoft.com/office/officeart/2005/8/layout/orgChart1"/>
    <dgm:cxn modelId="{F49703B2-E93A-4228-8251-77C52FBBD055}" type="presOf" srcId="{EFA9607F-1051-4549-8852-211D00F80044}" destId="{CC5C92C6-AADC-49C9-9809-C417FA1FEE5E}" srcOrd="0" destOrd="0" presId="urn:microsoft.com/office/officeart/2005/8/layout/orgChart1"/>
    <dgm:cxn modelId="{65F0E6B7-7D37-47F1-9B87-508EBD66A135}" type="presOf" srcId="{E7BF520A-6AE1-45F4-BF07-FAF48D1B4540}" destId="{B6F77AEF-40C4-40DD-9E53-1BB11CD43F98}" srcOrd="1" destOrd="0" presId="urn:microsoft.com/office/officeart/2005/8/layout/orgChart1"/>
    <dgm:cxn modelId="{1AA51EBD-0DB9-4F21-9AD1-0488BB6A48FE}" type="presOf" srcId="{3B0078EE-4C53-449B-8774-AA1CFE8BCFBA}" destId="{9345A94F-A776-4BD1-9614-9ED705F7AB81}" srcOrd="0" destOrd="0" presId="urn:microsoft.com/office/officeart/2005/8/layout/orgChart1"/>
    <dgm:cxn modelId="{3EA499BD-F4BC-453D-B0D9-21D006BFB26F}" type="presOf" srcId="{2E38609A-0B60-4F92-9B5A-AFBA173CC20A}" destId="{AB3A85BD-BB94-491F-A128-80639AC8DD22}" srcOrd="1" destOrd="0" presId="urn:microsoft.com/office/officeart/2005/8/layout/orgChart1"/>
    <dgm:cxn modelId="{EB30BEC1-485E-4DE0-B088-2FB3C4DC69C5}" type="presOf" srcId="{1B668E86-B54B-4D2E-A2A0-8DBC9EC60F12}" destId="{CD9B0F41-FC57-4D6E-9714-B605AB37338C}" srcOrd="0" destOrd="0" presId="urn:microsoft.com/office/officeart/2005/8/layout/orgChart1"/>
    <dgm:cxn modelId="{2EB80CC6-0E45-430B-B360-BC49C61A6F49}" type="presOf" srcId="{030EA8AE-4FE8-47B5-84E9-EEAC6F76F292}" destId="{EC192E22-D06B-4AA0-BAEF-A9F7B13DBC09}" srcOrd="0" destOrd="0" presId="urn:microsoft.com/office/officeart/2005/8/layout/orgChart1"/>
    <dgm:cxn modelId="{7F9B21C6-8164-4197-8865-544E77D86DC5}" type="presOf" srcId="{FD89E82B-28E3-4C9C-8EB9-363FFE56DCFB}" destId="{37FF2688-6194-4AB7-828E-9A215EE2329D}" srcOrd="1" destOrd="0" presId="urn:microsoft.com/office/officeart/2005/8/layout/orgChart1"/>
    <dgm:cxn modelId="{5D006EC6-9289-41C8-8EF7-D441B9D93EEA}" type="presOf" srcId="{B5E7C970-DF2E-4770-B206-6142B045B91D}" destId="{3162629D-4A7C-4E1F-BF11-22B70A0BCF07}" srcOrd="0" destOrd="0" presId="urn:microsoft.com/office/officeart/2005/8/layout/orgChart1"/>
    <dgm:cxn modelId="{9113A4D6-FA5E-400C-A447-CF9D61D54DE2}" type="presOf" srcId="{39F52A87-892C-4408-805C-62427F64C85E}" destId="{B821EA57-AE98-4F25-AD32-F0554DEDFA2D}" srcOrd="0" destOrd="0" presId="urn:microsoft.com/office/officeart/2005/8/layout/orgChart1"/>
    <dgm:cxn modelId="{C3C0B8DD-AE19-4424-914D-40881CA19B94}" srcId="{07FF92D2-465B-4A2B-AA26-375F9CAE58CB}" destId="{4A7F1919-B368-42DD-8C44-466433BCC452}" srcOrd="0" destOrd="0" parTransId="{39F52A87-892C-4408-805C-62427F64C85E}" sibTransId="{8B6949FA-CB73-46BA-AF89-5F778B8265E9}"/>
    <dgm:cxn modelId="{E1E67EE2-A69B-4E6C-91DF-6C272957FCAA}" type="presOf" srcId="{6B887078-EA82-4566-85D8-9888D1A7322C}" destId="{FF2690F3-5A55-4548-B6D6-CB4ED768AD82}" srcOrd="0" destOrd="0" presId="urn:microsoft.com/office/officeart/2005/8/layout/orgChart1"/>
    <dgm:cxn modelId="{3FE338E9-2ADE-4CC2-958A-00EEFF687EC2}" srcId="{FD89E82B-28E3-4C9C-8EB9-363FFE56DCFB}" destId="{2E38609A-0B60-4F92-9B5A-AFBA173CC20A}" srcOrd="1" destOrd="0" parTransId="{089F29EE-D8DF-4D95-B988-89FD8D12BD00}" sibTransId="{797DFF00-05B2-4BD8-B944-61147A72359B}"/>
    <dgm:cxn modelId="{9EF6B6E9-E1AE-4DA1-AC42-F77492FE4099}" srcId="{FD89E82B-28E3-4C9C-8EB9-363FFE56DCFB}" destId="{8E3EC4B5-4DA2-472E-80B7-E1CDD9489D25}" srcOrd="4" destOrd="0" parTransId="{030EA8AE-4FE8-47B5-84E9-EEAC6F76F292}" sibTransId="{387BC98D-49EA-413A-98C4-4FC71EE0B6BC}"/>
    <dgm:cxn modelId="{2BCC04EC-8075-4DC3-9547-23722B65E021}" type="presOf" srcId="{9095BD63-A496-4E26-A46A-074979E6FD83}" destId="{0870602E-0254-45F7-93B9-C400BC8182D0}" srcOrd="0" destOrd="0" presId="urn:microsoft.com/office/officeart/2005/8/layout/orgChart1"/>
    <dgm:cxn modelId="{18F5C7F3-121E-47D3-939D-1C4EE4CC8560}" srcId="{FD89E82B-28E3-4C9C-8EB9-363FFE56DCFB}" destId="{27062095-C191-4989-B236-BD17186C76A7}" srcOrd="0" destOrd="0" parTransId="{92E6C00C-5CCC-4170-8F78-D0885CA65ED6}" sibTransId="{6DF387D1-4B2A-48D4-B94D-50E1CB9D4FB6}"/>
    <dgm:cxn modelId="{BCFD62F4-DC1A-4A19-84A3-2D251EBC3CCF}" type="presOf" srcId="{27062095-C191-4989-B236-BD17186C76A7}" destId="{B9611C48-CDDC-4733-9DCD-BBE729BB2E3B}" srcOrd="0" destOrd="0" presId="urn:microsoft.com/office/officeart/2005/8/layout/orgChart1"/>
    <dgm:cxn modelId="{7ECD7AF6-B286-4911-A1F3-5CC0163621B4}" type="presOf" srcId="{75319845-6261-4313-9676-5725BC6BD362}" destId="{B6C755DF-272D-45E0-B483-E5AA29E6D1B1}" srcOrd="0" destOrd="0" presId="urn:microsoft.com/office/officeart/2005/8/layout/orgChart1"/>
    <dgm:cxn modelId="{75868FF7-BBF3-484C-8BD3-A5E6C8CF8C26}" srcId="{E7BF520A-6AE1-45F4-BF07-FAF48D1B4540}" destId="{C7AF1D4E-4258-4FB5-9A48-DFA5E8056E2B}" srcOrd="0" destOrd="0" parTransId="{23907720-D360-4C81-8FBA-F2E1BC20D0F5}" sibTransId="{D01E269A-BAB4-41EA-81C3-C10B1AA3233E}"/>
    <dgm:cxn modelId="{887902F8-A1CC-4060-B60A-835104DC5647}" type="presOf" srcId="{C7AF1D4E-4258-4FB5-9A48-DFA5E8056E2B}" destId="{38C85AA5-4BFA-42FC-9EB5-D72FC402ED63}" srcOrd="0" destOrd="0" presId="urn:microsoft.com/office/officeart/2005/8/layout/orgChart1"/>
    <dgm:cxn modelId="{DCA0D4FC-3477-4288-8E05-CA442056D706}" srcId="{75319845-6261-4313-9676-5725BC6BD362}" destId="{B5E7C970-DF2E-4770-B206-6142B045B91D}" srcOrd="0" destOrd="0" parTransId="{3B0078EE-4C53-449B-8774-AA1CFE8BCFBA}" sibTransId="{DE50FF6E-1328-4B94-B2D8-0ABADC83B407}"/>
    <dgm:cxn modelId="{01169EFD-5C04-4FB8-A36D-8D6700750017}" type="presOf" srcId="{C535BE78-7210-4D6D-99A5-C77C1D13E7A3}" destId="{20C6731E-8B9B-4803-93EF-AA6284B17054}" srcOrd="0" destOrd="0" presId="urn:microsoft.com/office/officeart/2005/8/layout/orgChart1"/>
    <dgm:cxn modelId="{E362CFCF-AE70-4C1A-A7A8-50E48BA3AF72}" type="presParOf" srcId="{CB84CF55-CE8C-43BA-A010-88674FD12AA6}" destId="{352C0E56-D131-4163-98B7-66105B83E6C1}" srcOrd="0" destOrd="0" presId="urn:microsoft.com/office/officeart/2005/8/layout/orgChart1"/>
    <dgm:cxn modelId="{4EBF46A1-5978-4802-A588-C9D8C963A4F7}" type="presParOf" srcId="{352C0E56-D131-4163-98B7-66105B83E6C1}" destId="{53D08EE3-C062-4F36-B6BE-AE15BEBD38D2}" srcOrd="0" destOrd="0" presId="urn:microsoft.com/office/officeart/2005/8/layout/orgChart1"/>
    <dgm:cxn modelId="{62654227-3FE9-4AC2-9B64-30CFBAB389B3}" type="presParOf" srcId="{53D08EE3-C062-4F36-B6BE-AE15BEBD38D2}" destId="{A7F79898-F236-4BB2-839D-783463627BC5}" srcOrd="0" destOrd="0" presId="urn:microsoft.com/office/officeart/2005/8/layout/orgChart1"/>
    <dgm:cxn modelId="{845A2FA9-998E-4564-8ED2-842A6BDC5BEB}" type="presParOf" srcId="{53D08EE3-C062-4F36-B6BE-AE15BEBD38D2}" destId="{37FF2688-6194-4AB7-828E-9A215EE2329D}" srcOrd="1" destOrd="0" presId="urn:microsoft.com/office/officeart/2005/8/layout/orgChart1"/>
    <dgm:cxn modelId="{CF54E8EC-6B87-4495-951D-9B0F8EAF8AED}" type="presParOf" srcId="{352C0E56-D131-4163-98B7-66105B83E6C1}" destId="{714AE9C7-06F4-4707-8383-48109E8A51F5}" srcOrd="1" destOrd="0" presId="urn:microsoft.com/office/officeart/2005/8/layout/orgChart1"/>
    <dgm:cxn modelId="{0C2520CE-ED8E-4C2A-BC4B-F334FD8D303F}" type="presParOf" srcId="{714AE9C7-06F4-4707-8383-48109E8A51F5}" destId="{C89AFA7B-3B23-419B-96B3-20A817FD5BA2}" srcOrd="0" destOrd="0" presId="urn:microsoft.com/office/officeart/2005/8/layout/orgChart1"/>
    <dgm:cxn modelId="{7502B2B7-FDCC-47C4-AB99-E0E04ED2B9FC}" type="presParOf" srcId="{714AE9C7-06F4-4707-8383-48109E8A51F5}" destId="{FDC33BC5-40FB-4327-80DC-25364CADAF94}" srcOrd="1" destOrd="0" presId="urn:microsoft.com/office/officeart/2005/8/layout/orgChart1"/>
    <dgm:cxn modelId="{697B38C2-FE81-454F-8B95-0A5418410879}" type="presParOf" srcId="{FDC33BC5-40FB-4327-80DC-25364CADAF94}" destId="{1AA7B78A-F5D0-439F-BB15-0A13EC8C409F}" srcOrd="0" destOrd="0" presId="urn:microsoft.com/office/officeart/2005/8/layout/orgChart1"/>
    <dgm:cxn modelId="{EDBE45F8-A4D1-4DDC-BD20-A4A183399F7D}" type="presParOf" srcId="{1AA7B78A-F5D0-439F-BB15-0A13EC8C409F}" destId="{19086CAC-258B-4759-9902-B1A6C011004F}" srcOrd="0" destOrd="0" presId="urn:microsoft.com/office/officeart/2005/8/layout/orgChart1"/>
    <dgm:cxn modelId="{7EE4199F-9971-4DE6-84F1-69EECD0ACB87}" type="presParOf" srcId="{1AA7B78A-F5D0-439F-BB15-0A13EC8C409F}" destId="{AB3A85BD-BB94-491F-A128-80639AC8DD22}" srcOrd="1" destOrd="0" presId="urn:microsoft.com/office/officeart/2005/8/layout/orgChart1"/>
    <dgm:cxn modelId="{0E0FE42E-78F6-4019-81D4-4D1BD8CA132A}" type="presParOf" srcId="{FDC33BC5-40FB-4327-80DC-25364CADAF94}" destId="{945501C6-6E93-4049-9E34-C4160094AF81}" srcOrd="1" destOrd="0" presId="urn:microsoft.com/office/officeart/2005/8/layout/orgChart1"/>
    <dgm:cxn modelId="{4095DBA0-CAAD-4285-BDBD-E768DD37C5E7}" type="presParOf" srcId="{945501C6-6E93-4049-9E34-C4160094AF81}" destId="{74678874-76B8-4D75-BE9D-066B90016991}" srcOrd="0" destOrd="0" presId="urn:microsoft.com/office/officeart/2005/8/layout/orgChart1"/>
    <dgm:cxn modelId="{8D60E575-5886-4216-AA68-6172B862059E}" type="presParOf" srcId="{945501C6-6E93-4049-9E34-C4160094AF81}" destId="{A4907A37-0B0D-450E-A46C-BFA039E59E62}" srcOrd="1" destOrd="0" presId="urn:microsoft.com/office/officeart/2005/8/layout/orgChart1"/>
    <dgm:cxn modelId="{5DFE144B-1AD6-4DA6-9D2A-4D9D9D636383}" type="presParOf" srcId="{A4907A37-0B0D-450E-A46C-BFA039E59E62}" destId="{46B2972C-2B7D-45FA-9F84-A98832BDE48C}" srcOrd="0" destOrd="0" presId="urn:microsoft.com/office/officeart/2005/8/layout/orgChart1"/>
    <dgm:cxn modelId="{B8E32D7A-06D8-471E-B970-57D0C71DD7B5}" type="presParOf" srcId="{46B2972C-2B7D-45FA-9F84-A98832BDE48C}" destId="{CC5C92C6-AADC-49C9-9809-C417FA1FEE5E}" srcOrd="0" destOrd="0" presId="urn:microsoft.com/office/officeart/2005/8/layout/orgChart1"/>
    <dgm:cxn modelId="{0CFEDCAB-AB0B-4989-8B53-962893B9CB2B}" type="presParOf" srcId="{46B2972C-2B7D-45FA-9F84-A98832BDE48C}" destId="{01489E3C-D721-4173-AC57-EAA22956D1E0}" srcOrd="1" destOrd="0" presId="urn:microsoft.com/office/officeart/2005/8/layout/orgChart1"/>
    <dgm:cxn modelId="{5BEF1274-CB1A-4AA7-8D71-7D489C2B9CF3}" type="presParOf" srcId="{A4907A37-0B0D-450E-A46C-BFA039E59E62}" destId="{232F03EF-1261-452C-909C-3D71C103DEE5}" srcOrd="1" destOrd="0" presId="urn:microsoft.com/office/officeart/2005/8/layout/orgChart1"/>
    <dgm:cxn modelId="{78DB2130-B7E9-46A3-B300-F42FCD10E7B7}" type="presParOf" srcId="{A4907A37-0B0D-450E-A46C-BFA039E59E62}" destId="{1C08E208-8149-4A9F-BCD0-E7D2D2112E09}" srcOrd="2" destOrd="0" presId="urn:microsoft.com/office/officeart/2005/8/layout/orgChart1"/>
    <dgm:cxn modelId="{7F48657C-70C6-4099-B9CE-76DB4C15E3FC}" type="presParOf" srcId="{FDC33BC5-40FB-4327-80DC-25364CADAF94}" destId="{88FCE1D0-FAF5-4164-AFAC-AE04758153D8}" srcOrd="2" destOrd="0" presId="urn:microsoft.com/office/officeart/2005/8/layout/orgChart1"/>
    <dgm:cxn modelId="{90FE6C3E-7150-4355-8EDD-1AEA72C5A139}" type="presParOf" srcId="{714AE9C7-06F4-4707-8383-48109E8A51F5}" destId="{FC7A8C43-9A00-4277-AEEA-FBE58535D312}" srcOrd="2" destOrd="0" presId="urn:microsoft.com/office/officeart/2005/8/layout/orgChart1"/>
    <dgm:cxn modelId="{FDFB4073-C123-4C20-BFBF-1353051CA69F}" type="presParOf" srcId="{714AE9C7-06F4-4707-8383-48109E8A51F5}" destId="{FB4544C2-AF7F-4039-9A59-834E5B278163}" srcOrd="3" destOrd="0" presId="urn:microsoft.com/office/officeart/2005/8/layout/orgChart1"/>
    <dgm:cxn modelId="{93520970-AD67-4676-8DAD-9C821BB2D87A}" type="presParOf" srcId="{FB4544C2-AF7F-4039-9A59-834E5B278163}" destId="{68BE95CE-5CF5-4F4A-9A4C-77A5ED78677C}" srcOrd="0" destOrd="0" presId="urn:microsoft.com/office/officeart/2005/8/layout/orgChart1"/>
    <dgm:cxn modelId="{550BC3B2-0492-4A37-884A-89C878C291A4}" type="presParOf" srcId="{68BE95CE-5CF5-4F4A-9A4C-77A5ED78677C}" destId="{6D5F4480-2517-4AA5-BA83-CA7AAA7D3632}" srcOrd="0" destOrd="0" presId="urn:microsoft.com/office/officeart/2005/8/layout/orgChart1"/>
    <dgm:cxn modelId="{219009CF-7926-4DD7-82E3-8CEFD21EA2CC}" type="presParOf" srcId="{68BE95CE-5CF5-4F4A-9A4C-77A5ED78677C}" destId="{B6F77AEF-40C4-40DD-9E53-1BB11CD43F98}" srcOrd="1" destOrd="0" presId="urn:microsoft.com/office/officeart/2005/8/layout/orgChart1"/>
    <dgm:cxn modelId="{899F88AF-E363-4EFA-BB36-E5B839CA438D}" type="presParOf" srcId="{FB4544C2-AF7F-4039-9A59-834E5B278163}" destId="{56C8984B-2C45-4A00-812A-7F14AB084450}" srcOrd="1" destOrd="0" presId="urn:microsoft.com/office/officeart/2005/8/layout/orgChart1"/>
    <dgm:cxn modelId="{44E092CB-711F-49B9-8892-E387CDAD1CAD}" type="presParOf" srcId="{56C8984B-2C45-4A00-812A-7F14AB084450}" destId="{A2FA6C5F-3270-4931-97C0-C136AA73321D}" srcOrd="0" destOrd="0" presId="urn:microsoft.com/office/officeart/2005/8/layout/orgChart1"/>
    <dgm:cxn modelId="{32A3C28C-193D-4790-BA15-60BA935435AA}" type="presParOf" srcId="{56C8984B-2C45-4A00-812A-7F14AB084450}" destId="{4349C9DE-CC9D-4DC2-AA8A-2C9F28D26AC9}" srcOrd="1" destOrd="0" presId="urn:microsoft.com/office/officeart/2005/8/layout/orgChart1"/>
    <dgm:cxn modelId="{ABC8F501-2506-4CE7-96A4-6C3A8D9563A0}" type="presParOf" srcId="{4349C9DE-CC9D-4DC2-AA8A-2C9F28D26AC9}" destId="{CE0C075A-99F8-42C8-82B4-57CC8DCE687B}" srcOrd="0" destOrd="0" presId="urn:microsoft.com/office/officeart/2005/8/layout/orgChart1"/>
    <dgm:cxn modelId="{AA179255-281B-43F2-8616-4602DF0E6A91}" type="presParOf" srcId="{CE0C075A-99F8-42C8-82B4-57CC8DCE687B}" destId="{38C85AA5-4BFA-42FC-9EB5-D72FC402ED63}" srcOrd="0" destOrd="0" presId="urn:microsoft.com/office/officeart/2005/8/layout/orgChart1"/>
    <dgm:cxn modelId="{C34E52BD-EF84-4FBE-948D-BD8A0C4DF851}" type="presParOf" srcId="{CE0C075A-99F8-42C8-82B4-57CC8DCE687B}" destId="{AE34E522-BDC6-4D92-AC23-4C57DF2546B4}" srcOrd="1" destOrd="0" presId="urn:microsoft.com/office/officeart/2005/8/layout/orgChart1"/>
    <dgm:cxn modelId="{547576B0-0935-42C3-AB4D-01F32F703F31}" type="presParOf" srcId="{4349C9DE-CC9D-4DC2-AA8A-2C9F28D26AC9}" destId="{980B440C-CCB7-4482-BD46-3297A8A73388}" srcOrd="1" destOrd="0" presId="urn:microsoft.com/office/officeart/2005/8/layout/orgChart1"/>
    <dgm:cxn modelId="{A70F4099-8711-40EA-B99B-4C8B6A7BFBCE}" type="presParOf" srcId="{4349C9DE-CC9D-4DC2-AA8A-2C9F28D26AC9}" destId="{95D34CF8-E066-4855-816A-2B9BD8894E4D}" srcOrd="2" destOrd="0" presId="urn:microsoft.com/office/officeart/2005/8/layout/orgChart1"/>
    <dgm:cxn modelId="{02A32AE2-2674-43C0-8A90-54E86B0369B6}" type="presParOf" srcId="{FB4544C2-AF7F-4039-9A59-834E5B278163}" destId="{2447601C-ADBE-44A7-836C-9AAF2EF7B856}" srcOrd="2" destOrd="0" presId="urn:microsoft.com/office/officeart/2005/8/layout/orgChart1"/>
    <dgm:cxn modelId="{0F62072E-563D-498D-ABDC-E9FD836B4A0B}" type="presParOf" srcId="{714AE9C7-06F4-4707-8383-48109E8A51F5}" destId="{9A1A6D4A-8EBA-422C-AE1C-2699BFABBEFC}" srcOrd="4" destOrd="0" presId="urn:microsoft.com/office/officeart/2005/8/layout/orgChart1"/>
    <dgm:cxn modelId="{E26424C9-7E41-4B6F-98C2-9FC5081FFAE4}" type="presParOf" srcId="{714AE9C7-06F4-4707-8383-48109E8A51F5}" destId="{CE270588-011B-4817-ACC3-B36BB0D9A30D}" srcOrd="5" destOrd="0" presId="urn:microsoft.com/office/officeart/2005/8/layout/orgChart1"/>
    <dgm:cxn modelId="{7B0B20D1-2D42-4116-B662-C4FE0B0F6B38}" type="presParOf" srcId="{CE270588-011B-4817-ACC3-B36BB0D9A30D}" destId="{B3DEFBEE-EA32-49D4-92C1-F8F0224F4259}" srcOrd="0" destOrd="0" presId="urn:microsoft.com/office/officeart/2005/8/layout/orgChart1"/>
    <dgm:cxn modelId="{50FE42FE-19E1-4E87-A4FD-D41E239CC0A5}" type="presParOf" srcId="{B3DEFBEE-EA32-49D4-92C1-F8F0224F4259}" destId="{0870602E-0254-45F7-93B9-C400BC8182D0}" srcOrd="0" destOrd="0" presId="urn:microsoft.com/office/officeart/2005/8/layout/orgChart1"/>
    <dgm:cxn modelId="{434F5B33-83C2-46C5-A213-A1AFB30B800C}" type="presParOf" srcId="{B3DEFBEE-EA32-49D4-92C1-F8F0224F4259}" destId="{39E11C14-9B0C-464F-B441-928CA54C749A}" srcOrd="1" destOrd="0" presId="urn:microsoft.com/office/officeart/2005/8/layout/orgChart1"/>
    <dgm:cxn modelId="{DF17A6AE-3FF8-4F4E-B47C-625F3A1A6A06}" type="presParOf" srcId="{CE270588-011B-4817-ACC3-B36BB0D9A30D}" destId="{FD0D3F58-DCC2-49E6-997B-A1A2DA3B7668}" srcOrd="1" destOrd="0" presId="urn:microsoft.com/office/officeart/2005/8/layout/orgChart1"/>
    <dgm:cxn modelId="{01BCF0EC-CB05-4691-812C-349084C587C2}" type="presParOf" srcId="{FD0D3F58-DCC2-49E6-997B-A1A2DA3B7668}" destId="{6A300A2C-0252-472D-9D4C-53549CB3A80F}" srcOrd="0" destOrd="0" presId="urn:microsoft.com/office/officeart/2005/8/layout/orgChart1"/>
    <dgm:cxn modelId="{D09A5B00-9090-4FCB-82C1-23596220AE1E}" type="presParOf" srcId="{FD0D3F58-DCC2-49E6-997B-A1A2DA3B7668}" destId="{D343D5B8-5693-4DD2-A550-BC5C464529CF}" srcOrd="1" destOrd="0" presId="urn:microsoft.com/office/officeart/2005/8/layout/orgChart1"/>
    <dgm:cxn modelId="{87C6D817-0621-4899-92EE-7E8E16A18707}" type="presParOf" srcId="{D343D5B8-5693-4DD2-A550-BC5C464529CF}" destId="{26686850-C965-4C53-B154-0B41630AF1B1}" srcOrd="0" destOrd="0" presId="urn:microsoft.com/office/officeart/2005/8/layout/orgChart1"/>
    <dgm:cxn modelId="{E43854B3-12B9-4057-9884-1FE142FC06A6}" type="presParOf" srcId="{26686850-C965-4C53-B154-0B41630AF1B1}" destId="{E634A05D-D589-4D82-87E9-E99805AD4DE6}" srcOrd="0" destOrd="0" presId="urn:microsoft.com/office/officeart/2005/8/layout/orgChart1"/>
    <dgm:cxn modelId="{984C068C-8F40-42E6-A851-D062434F0893}" type="presParOf" srcId="{26686850-C965-4C53-B154-0B41630AF1B1}" destId="{15899C27-3428-468D-9943-68C549DFCA45}" srcOrd="1" destOrd="0" presId="urn:microsoft.com/office/officeart/2005/8/layout/orgChart1"/>
    <dgm:cxn modelId="{8AB6FD3E-C784-436D-9AD9-2134E2B05A16}" type="presParOf" srcId="{D343D5B8-5693-4DD2-A550-BC5C464529CF}" destId="{4C42AD0A-A866-42B8-859A-63B096871137}" srcOrd="1" destOrd="0" presId="urn:microsoft.com/office/officeart/2005/8/layout/orgChart1"/>
    <dgm:cxn modelId="{8246DC5F-EE1B-4299-AF8E-429C259E423F}" type="presParOf" srcId="{D343D5B8-5693-4DD2-A550-BC5C464529CF}" destId="{DA453E8F-5C32-4E44-B001-F3DB90719A39}" srcOrd="2" destOrd="0" presId="urn:microsoft.com/office/officeart/2005/8/layout/orgChart1"/>
    <dgm:cxn modelId="{BE11AF3B-F7D0-4B37-B69D-82039D26DEAC}" type="presParOf" srcId="{CE270588-011B-4817-ACC3-B36BB0D9A30D}" destId="{610E4109-607F-497E-9E8C-637CE937A6CF}" srcOrd="2" destOrd="0" presId="urn:microsoft.com/office/officeart/2005/8/layout/orgChart1"/>
    <dgm:cxn modelId="{42EE98F8-48EE-4F08-BBC8-3C4363E0B507}" type="presParOf" srcId="{714AE9C7-06F4-4707-8383-48109E8A51F5}" destId="{EC192E22-D06B-4AA0-BAEF-A9F7B13DBC09}" srcOrd="6" destOrd="0" presId="urn:microsoft.com/office/officeart/2005/8/layout/orgChart1"/>
    <dgm:cxn modelId="{F405D236-9FE7-40E3-BAA5-51F73BF4223C}" type="presParOf" srcId="{714AE9C7-06F4-4707-8383-48109E8A51F5}" destId="{528FF57B-7B20-4A60-9551-F46B4296D872}" srcOrd="7" destOrd="0" presId="urn:microsoft.com/office/officeart/2005/8/layout/orgChart1"/>
    <dgm:cxn modelId="{E0BB8559-D9B6-4208-B8AA-F7F0924D1A36}" type="presParOf" srcId="{528FF57B-7B20-4A60-9551-F46B4296D872}" destId="{B5073799-1E50-4332-A2C4-D65B1A75CA4F}" srcOrd="0" destOrd="0" presId="urn:microsoft.com/office/officeart/2005/8/layout/orgChart1"/>
    <dgm:cxn modelId="{0A1FBC4E-932D-4678-8BB8-B550F2F3AC1A}" type="presParOf" srcId="{B5073799-1E50-4332-A2C4-D65B1A75CA4F}" destId="{F98BBE2D-FCFB-4230-9D4D-07E6AFEF6421}" srcOrd="0" destOrd="0" presId="urn:microsoft.com/office/officeart/2005/8/layout/orgChart1"/>
    <dgm:cxn modelId="{7D15AE17-10CF-48ED-AF39-A27452ED1E1F}" type="presParOf" srcId="{B5073799-1E50-4332-A2C4-D65B1A75CA4F}" destId="{3A7CDF49-4D8F-4691-8135-A95F0CD2959C}" srcOrd="1" destOrd="0" presId="urn:microsoft.com/office/officeart/2005/8/layout/orgChart1"/>
    <dgm:cxn modelId="{BB7A62E1-3398-4CEE-8181-BB96790C351A}" type="presParOf" srcId="{528FF57B-7B20-4A60-9551-F46B4296D872}" destId="{EC2CE34C-C841-4ECD-BD8F-D6555114E1AB}" srcOrd="1" destOrd="0" presId="urn:microsoft.com/office/officeart/2005/8/layout/orgChart1"/>
    <dgm:cxn modelId="{DE1D32AF-8589-49E3-8387-198F641818EC}" type="presParOf" srcId="{EC2CE34C-C841-4ECD-BD8F-D6555114E1AB}" destId="{D0368084-B63C-4E55-9295-846A323B7068}" srcOrd="0" destOrd="0" presId="urn:microsoft.com/office/officeart/2005/8/layout/orgChart1"/>
    <dgm:cxn modelId="{17B321A4-AE46-45B5-A516-A52C0D814761}" type="presParOf" srcId="{EC2CE34C-C841-4ECD-BD8F-D6555114E1AB}" destId="{E59976CA-CF87-46AB-B3F0-551A005C8DAD}" srcOrd="1" destOrd="0" presId="urn:microsoft.com/office/officeart/2005/8/layout/orgChart1"/>
    <dgm:cxn modelId="{9CAA3027-F89F-4A2B-A3D0-5A8C2DC27679}" type="presParOf" srcId="{E59976CA-CF87-46AB-B3F0-551A005C8DAD}" destId="{1F8A6C2C-5211-4F73-9B70-5E2B074992CC}" srcOrd="0" destOrd="0" presId="urn:microsoft.com/office/officeart/2005/8/layout/orgChart1"/>
    <dgm:cxn modelId="{6318B63E-C147-43BD-99B8-BE44E5CE5A15}" type="presParOf" srcId="{1F8A6C2C-5211-4F73-9B70-5E2B074992CC}" destId="{9D79E3EE-1436-402A-90B4-533162903CAD}" srcOrd="0" destOrd="0" presId="urn:microsoft.com/office/officeart/2005/8/layout/orgChart1"/>
    <dgm:cxn modelId="{0BC9346B-4186-49F0-BC47-03C42A1D0976}" type="presParOf" srcId="{1F8A6C2C-5211-4F73-9B70-5E2B074992CC}" destId="{FBA95721-4A21-4104-905F-63A03834B13E}" srcOrd="1" destOrd="0" presId="urn:microsoft.com/office/officeart/2005/8/layout/orgChart1"/>
    <dgm:cxn modelId="{450CCAFD-1B63-4918-982C-47A10BE3F407}" type="presParOf" srcId="{E59976CA-CF87-46AB-B3F0-551A005C8DAD}" destId="{2C4AC7A0-48C2-4F36-BD27-BE16169972BF}" srcOrd="1" destOrd="0" presId="urn:microsoft.com/office/officeart/2005/8/layout/orgChart1"/>
    <dgm:cxn modelId="{EBEFF796-A5E3-4139-94BC-4C4563D4143D}" type="presParOf" srcId="{E59976CA-CF87-46AB-B3F0-551A005C8DAD}" destId="{A5946ABF-2B15-4EB8-8044-7350DB54D3A0}" srcOrd="2" destOrd="0" presId="urn:microsoft.com/office/officeart/2005/8/layout/orgChart1"/>
    <dgm:cxn modelId="{576CFC53-1C74-4C6B-AA6B-959216261585}" type="presParOf" srcId="{EC2CE34C-C841-4ECD-BD8F-D6555114E1AB}" destId="{CD9B0F41-FC57-4D6E-9714-B605AB37338C}" srcOrd="2" destOrd="0" presId="urn:microsoft.com/office/officeart/2005/8/layout/orgChart1"/>
    <dgm:cxn modelId="{41443041-E3A5-4C3C-ACF9-C08CE57D80FA}" type="presParOf" srcId="{EC2CE34C-C841-4ECD-BD8F-D6555114E1AB}" destId="{8B7EA9BA-15D3-42BE-B04B-73F6691C48DF}" srcOrd="3" destOrd="0" presId="urn:microsoft.com/office/officeart/2005/8/layout/orgChart1"/>
    <dgm:cxn modelId="{12D02645-F82E-4AB2-8969-E7FFB5AC4E67}" type="presParOf" srcId="{8B7EA9BA-15D3-42BE-B04B-73F6691C48DF}" destId="{DA6BD782-415B-44F9-B6A9-2283D8112B45}" srcOrd="0" destOrd="0" presId="urn:microsoft.com/office/officeart/2005/8/layout/orgChart1"/>
    <dgm:cxn modelId="{2B841922-6755-44C8-9B2A-6D72D70888C8}" type="presParOf" srcId="{DA6BD782-415B-44F9-B6A9-2283D8112B45}" destId="{20C6731E-8B9B-4803-93EF-AA6284B17054}" srcOrd="0" destOrd="0" presId="urn:microsoft.com/office/officeart/2005/8/layout/orgChart1"/>
    <dgm:cxn modelId="{FCF3AA9E-C370-44A3-8EB6-CD2FACBC5486}" type="presParOf" srcId="{DA6BD782-415B-44F9-B6A9-2283D8112B45}" destId="{30E1E2E3-AB01-4864-BA1E-7A6C88E0CB1B}" srcOrd="1" destOrd="0" presId="urn:microsoft.com/office/officeart/2005/8/layout/orgChart1"/>
    <dgm:cxn modelId="{9266A86F-286C-43FF-AFB3-FDBE87BC600B}" type="presParOf" srcId="{8B7EA9BA-15D3-42BE-B04B-73F6691C48DF}" destId="{F7C791BE-7275-42FA-8152-148038F4398F}" srcOrd="1" destOrd="0" presId="urn:microsoft.com/office/officeart/2005/8/layout/orgChart1"/>
    <dgm:cxn modelId="{C2D01F88-816A-4B99-9851-D76C12DD7733}" type="presParOf" srcId="{8B7EA9BA-15D3-42BE-B04B-73F6691C48DF}" destId="{C48D8413-4E3C-41E9-9DCC-0E9CE0996C38}" srcOrd="2" destOrd="0" presId="urn:microsoft.com/office/officeart/2005/8/layout/orgChart1"/>
    <dgm:cxn modelId="{14817C60-CBA9-4BEF-B657-9E021A537A48}" type="presParOf" srcId="{528FF57B-7B20-4A60-9551-F46B4296D872}" destId="{B0007EC2-7988-449E-9B72-BC3F2828B2AF}" srcOrd="2" destOrd="0" presId="urn:microsoft.com/office/officeart/2005/8/layout/orgChart1"/>
    <dgm:cxn modelId="{09406E60-E494-4203-94AA-453EEB8D9F43}" type="presParOf" srcId="{714AE9C7-06F4-4707-8383-48109E8A51F5}" destId="{AE898B91-D7E5-4AFE-B00E-6E332C5F0374}" srcOrd="8" destOrd="0" presId="urn:microsoft.com/office/officeart/2005/8/layout/orgChart1"/>
    <dgm:cxn modelId="{C395E5F7-A986-4F4F-8A1C-C82A6771FD90}" type="presParOf" srcId="{714AE9C7-06F4-4707-8383-48109E8A51F5}" destId="{B01F0504-1890-4334-A837-5D8C16EF485A}" srcOrd="9" destOrd="0" presId="urn:microsoft.com/office/officeart/2005/8/layout/orgChart1"/>
    <dgm:cxn modelId="{653F2739-6A6D-4B57-91E6-666ABEAE6CE7}" type="presParOf" srcId="{B01F0504-1890-4334-A837-5D8C16EF485A}" destId="{6D6FC5EB-ECC5-4F5C-B245-24C5A352D3F5}" srcOrd="0" destOrd="0" presId="urn:microsoft.com/office/officeart/2005/8/layout/orgChart1"/>
    <dgm:cxn modelId="{E75D66B0-EA37-4A3D-B729-8E290D96155B}" type="presParOf" srcId="{6D6FC5EB-ECC5-4F5C-B245-24C5A352D3F5}" destId="{972C4FDE-846A-46A7-B80F-936C580598EC}" srcOrd="0" destOrd="0" presId="urn:microsoft.com/office/officeart/2005/8/layout/orgChart1"/>
    <dgm:cxn modelId="{5CF7BD37-8183-4ED6-8F72-4832A8FF283F}" type="presParOf" srcId="{6D6FC5EB-ECC5-4F5C-B245-24C5A352D3F5}" destId="{75CDED4A-E767-4953-868C-2D83A5CF219C}" srcOrd="1" destOrd="0" presId="urn:microsoft.com/office/officeart/2005/8/layout/orgChart1"/>
    <dgm:cxn modelId="{20553161-D840-4EBF-B0A4-4844D7859E89}" type="presParOf" srcId="{B01F0504-1890-4334-A837-5D8C16EF485A}" destId="{E7352B34-3C41-4F15-B16C-811AD173ABB7}" srcOrd="1" destOrd="0" presId="urn:microsoft.com/office/officeart/2005/8/layout/orgChart1"/>
    <dgm:cxn modelId="{95471FC3-71B4-4C5F-8D98-15BCD067BA7A}" type="presParOf" srcId="{E7352B34-3C41-4F15-B16C-811AD173ABB7}" destId="{B821EA57-AE98-4F25-AD32-F0554DEDFA2D}" srcOrd="0" destOrd="0" presId="urn:microsoft.com/office/officeart/2005/8/layout/orgChart1"/>
    <dgm:cxn modelId="{39545720-F01C-4135-B8DA-F1DC02E8CD28}" type="presParOf" srcId="{E7352B34-3C41-4F15-B16C-811AD173ABB7}" destId="{3E6E6795-1622-451B-91A3-960627BEEF8F}" srcOrd="1" destOrd="0" presId="urn:microsoft.com/office/officeart/2005/8/layout/orgChart1"/>
    <dgm:cxn modelId="{A5C350A6-F1C1-45B7-8C53-75138C0BD44B}" type="presParOf" srcId="{3E6E6795-1622-451B-91A3-960627BEEF8F}" destId="{C8A98B79-9209-45E5-931A-8F559B8FF7D5}" srcOrd="0" destOrd="0" presId="urn:microsoft.com/office/officeart/2005/8/layout/orgChart1"/>
    <dgm:cxn modelId="{4AC881B6-B8C7-4CCD-B372-43835797287A}" type="presParOf" srcId="{C8A98B79-9209-45E5-931A-8F559B8FF7D5}" destId="{D1A80259-1F52-4B84-8765-842784753448}" srcOrd="0" destOrd="0" presId="urn:microsoft.com/office/officeart/2005/8/layout/orgChart1"/>
    <dgm:cxn modelId="{5F505FC2-0B32-470E-9D1E-FB5FC993F4D7}" type="presParOf" srcId="{C8A98B79-9209-45E5-931A-8F559B8FF7D5}" destId="{30616308-2B8C-46FF-B4BD-AD0929D3FF6F}" srcOrd="1" destOrd="0" presId="urn:microsoft.com/office/officeart/2005/8/layout/orgChart1"/>
    <dgm:cxn modelId="{E1F5488A-20E9-4E6A-8C9E-811702534102}" type="presParOf" srcId="{3E6E6795-1622-451B-91A3-960627BEEF8F}" destId="{1FA4CBA1-5212-4C5C-9E88-AB481150E600}" srcOrd="1" destOrd="0" presId="urn:microsoft.com/office/officeart/2005/8/layout/orgChart1"/>
    <dgm:cxn modelId="{E1864639-738A-462E-BAD6-71486D130784}" type="presParOf" srcId="{3E6E6795-1622-451B-91A3-960627BEEF8F}" destId="{AC71F0C7-1EFA-40D3-B997-E5073A5DF7CF}" srcOrd="2" destOrd="0" presId="urn:microsoft.com/office/officeart/2005/8/layout/orgChart1"/>
    <dgm:cxn modelId="{E8CEB045-D55A-4AC9-B3CA-C0BD8C1AF207}" type="presParOf" srcId="{B01F0504-1890-4334-A837-5D8C16EF485A}" destId="{B08069E2-69C4-404B-888D-92DCB468F740}" srcOrd="2" destOrd="0" presId="urn:microsoft.com/office/officeart/2005/8/layout/orgChart1"/>
    <dgm:cxn modelId="{83076618-F587-43D2-B458-835BF27405CC}" type="presParOf" srcId="{714AE9C7-06F4-4707-8383-48109E8A51F5}" destId="{FF2690F3-5A55-4548-B6D6-CB4ED768AD82}" srcOrd="10" destOrd="0" presId="urn:microsoft.com/office/officeart/2005/8/layout/orgChart1"/>
    <dgm:cxn modelId="{A5361F82-6C5F-4E1F-8BC9-E5D938F6C2C5}" type="presParOf" srcId="{714AE9C7-06F4-4707-8383-48109E8A51F5}" destId="{CBEAF2BD-3DC6-4C82-9171-A9E0633F65BE}" srcOrd="11" destOrd="0" presId="urn:microsoft.com/office/officeart/2005/8/layout/orgChart1"/>
    <dgm:cxn modelId="{C9C285CC-B8E6-4343-AFCC-1AAE0A41816B}" type="presParOf" srcId="{CBEAF2BD-3DC6-4C82-9171-A9E0633F65BE}" destId="{66313156-3CF2-4537-AB22-CA6F3F86835B}" srcOrd="0" destOrd="0" presId="urn:microsoft.com/office/officeart/2005/8/layout/orgChart1"/>
    <dgm:cxn modelId="{5C049EC6-D2B3-4ED2-B1F0-131A898F71F2}" type="presParOf" srcId="{66313156-3CF2-4537-AB22-CA6F3F86835B}" destId="{B6C755DF-272D-45E0-B483-E5AA29E6D1B1}" srcOrd="0" destOrd="0" presId="urn:microsoft.com/office/officeart/2005/8/layout/orgChart1"/>
    <dgm:cxn modelId="{C1BF949B-1AF8-43AA-938A-AE8ED97FABB0}" type="presParOf" srcId="{66313156-3CF2-4537-AB22-CA6F3F86835B}" destId="{05944BA3-551E-4CB0-B738-151380CA9701}" srcOrd="1" destOrd="0" presId="urn:microsoft.com/office/officeart/2005/8/layout/orgChart1"/>
    <dgm:cxn modelId="{59E350F5-DB51-4087-A88F-5EB11B7F6F39}" type="presParOf" srcId="{CBEAF2BD-3DC6-4C82-9171-A9E0633F65BE}" destId="{95A27027-803A-4682-B6BC-7A5AAB78CFF0}" srcOrd="1" destOrd="0" presId="urn:microsoft.com/office/officeart/2005/8/layout/orgChart1"/>
    <dgm:cxn modelId="{D86316F7-2DCD-4DE6-9959-9A7B510C92F7}" type="presParOf" srcId="{95A27027-803A-4682-B6BC-7A5AAB78CFF0}" destId="{9345A94F-A776-4BD1-9614-9ED705F7AB81}" srcOrd="0" destOrd="0" presId="urn:microsoft.com/office/officeart/2005/8/layout/orgChart1"/>
    <dgm:cxn modelId="{E5CB2C69-4EA1-4EB5-8703-24ABE446DB49}" type="presParOf" srcId="{95A27027-803A-4682-B6BC-7A5AAB78CFF0}" destId="{45EC7BE3-5A41-40E5-B382-C5BAFD569F85}" srcOrd="1" destOrd="0" presId="urn:microsoft.com/office/officeart/2005/8/layout/orgChart1"/>
    <dgm:cxn modelId="{B98EDBFA-1232-408F-ABBF-4B816EA1565C}" type="presParOf" srcId="{45EC7BE3-5A41-40E5-B382-C5BAFD569F85}" destId="{571B9C78-10CC-4EAF-BC64-D6C1898CF074}" srcOrd="0" destOrd="0" presId="urn:microsoft.com/office/officeart/2005/8/layout/orgChart1"/>
    <dgm:cxn modelId="{46D96961-C399-4334-9A22-C0B80F946EFB}" type="presParOf" srcId="{571B9C78-10CC-4EAF-BC64-D6C1898CF074}" destId="{3162629D-4A7C-4E1F-BF11-22B70A0BCF07}" srcOrd="0" destOrd="0" presId="urn:microsoft.com/office/officeart/2005/8/layout/orgChart1"/>
    <dgm:cxn modelId="{2B945309-428F-4006-8FC5-64D0463A50C7}" type="presParOf" srcId="{571B9C78-10CC-4EAF-BC64-D6C1898CF074}" destId="{C4101693-6B69-408D-87B5-2AC62C4647FB}" srcOrd="1" destOrd="0" presId="urn:microsoft.com/office/officeart/2005/8/layout/orgChart1"/>
    <dgm:cxn modelId="{F3CF9319-292B-4081-ADC0-579D76355FA4}" type="presParOf" srcId="{45EC7BE3-5A41-40E5-B382-C5BAFD569F85}" destId="{A949D7ED-60D0-41C3-AA7C-D6FDA287472C}" srcOrd="1" destOrd="0" presId="urn:microsoft.com/office/officeart/2005/8/layout/orgChart1"/>
    <dgm:cxn modelId="{E5554920-4E4C-465B-92A6-4F3FB4281E65}" type="presParOf" srcId="{45EC7BE3-5A41-40E5-B382-C5BAFD569F85}" destId="{568E6A40-330F-4EA6-999D-C80451997BAA}" srcOrd="2" destOrd="0" presId="urn:microsoft.com/office/officeart/2005/8/layout/orgChart1"/>
    <dgm:cxn modelId="{8F74DCEB-1623-4624-8489-56941E71F32A}" type="presParOf" srcId="{CBEAF2BD-3DC6-4C82-9171-A9E0633F65BE}" destId="{D90B7497-FC10-42E0-B6F4-2657D498F00F}" srcOrd="2" destOrd="0" presId="urn:microsoft.com/office/officeart/2005/8/layout/orgChart1"/>
    <dgm:cxn modelId="{56B8EFBE-C2EB-4538-8634-5857D65BCA2F}" type="presParOf" srcId="{352C0E56-D131-4163-98B7-66105B83E6C1}" destId="{3FD713E5-D46C-4472-A0CC-3E234746D8BF}" srcOrd="2" destOrd="0" presId="urn:microsoft.com/office/officeart/2005/8/layout/orgChart1"/>
    <dgm:cxn modelId="{7074C166-7FF2-4703-AC36-8DD8B721CF89}" type="presParOf" srcId="{3FD713E5-D46C-4472-A0CC-3E234746D8BF}" destId="{9F7432B2-AE1A-4906-B683-08C5854F3D2B}" srcOrd="0" destOrd="0" presId="urn:microsoft.com/office/officeart/2005/8/layout/orgChart1"/>
    <dgm:cxn modelId="{7D83089D-530B-42A0-880B-BE5BF5D0A978}" type="presParOf" srcId="{3FD713E5-D46C-4472-A0CC-3E234746D8BF}" destId="{93FFC2F9-EF3A-44F8-849D-AD901004D5E6}" srcOrd="1" destOrd="0" presId="urn:microsoft.com/office/officeart/2005/8/layout/orgChart1"/>
    <dgm:cxn modelId="{9072C5F0-6844-4EED-BD24-843D4BCA7748}" type="presParOf" srcId="{93FFC2F9-EF3A-44F8-849D-AD901004D5E6}" destId="{2F2A25CE-5DC9-4DB8-A95E-8A74EDC5C425}" srcOrd="0" destOrd="0" presId="urn:microsoft.com/office/officeart/2005/8/layout/orgChart1"/>
    <dgm:cxn modelId="{2A83D067-7D47-4292-AC28-70681DE7EEF4}" type="presParOf" srcId="{2F2A25CE-5DC9-4DB8-A95E-8A74EDC5C425}" destId="{B9611C48-CDDC-4733-9DCD-BBE729BB2E3B}" srcOrd="0" destOrd="0" presId="urn:microsoft.com/office/officeart/2005/8/layout/orgChart1"/>
    <dgm:cxn modelId="{A876361E-B769-4152-84C6-E0C0C9041274}" type="presParOf" srcId="{2F2A25CE-5DC9-4DB8-A95E-8A74EDC5C425}" destId="{CDF5CB45-073E-414F-8D16-D6A7B570BA18}" srcOrd="1" destOrd="0" presId="urn:microsoft.com/office/officeart/2005/8/layout/orgChart1"/>
    <dgm:cxn modelId="{BAF08CFA-B4AD-49F1-8805-1707CB6745BE}" type="presParOf" srcId="{93FFC2F9-EF3A-44F8-849D-AD901004D5E6}" destId="{8BDB4702-F510-428F-A828-D39B665E97C1}" srcOrd="1" destOrd="0" presId="urn:microsoft.com/office/officeart/2005/8/layout/orgChart1"/>
    <dgm:cxn modelId="{8173C79C-D59D-4E17-9B22-30B77305B1E3}" type="presParOf" srcId="{93FFC2F9-EF3A-44F8-849D-AD901004D5E6}" destId="{CEE46853-A522-4E25-9DBF-4D1DFC8D24E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32B2-AE1A-4906-B683-08C5854F3D2B}">
      <dsp:nvSpPr>
        <dsp:cNvPr id="0" name=""/>
        <dsp:cNvSpPr/>
      </dsp:nvSpPr>
      <dsp:spPr>
        <a:xfrm>
          <a:off x="4898863" y="605795"/>
          <a:ext cx="126901" cy="555947"/>
        </a:xfrm>
        <a:custGeom>
          <a:avLst/>
          <a:gdLst/>
          <a:ahLst/>
          <a:cxnLst/>
          <a:rect l="0" t="0" r="0" b="0"/>
          <a:pathLst>
            <a:path>
              <a:moveTo>
                <a:pt x="126901" y="0"/>
              </a:moveTo>
              <a:lnTo>
                <a:pt x="126901" y="555947"/>
              </a:lnTo>
              <a:lnTo>
                <a:pt x="0" y="55594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5A94F-A776-4BD1-9614-9ED705F7AB81}">
      <dsp:nvSpPr>
        <dsp:cNvPr id="0" name=""/>
        <dsp:cNvSpPr/>
      </dsp:nvSpPr>
      <dsp:spPr>
        <a:xfrm>
          <a:off x="8198291" y="2321981"/>
          <a:ext cx="181287" cy="555947"/>
        </a:xfrm>
        <a:custGeom>
          <a:avLst/>
          <a:gdLst/>
          <a:ahLst/>
          <a:cxnLst/>
          <a:rect l="0" t="0" r="0" b="0"/>
          <a:pathLst>
            <a:path>
              <a:moveTo>
                <a:pt x="0" y="0"/>
              </a:moveTo>
              <a:lnTo>
                <a:pt x="0" y="555947"/>
              </a:lnTo>
              <a:lnTo>
                <a:pt x="181287" y="5559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2690F3-5A55-4548-B6D6-CB4ED768AD82}">
      <dsp:nvSpPr>
        <dsp:cNvPr id="0" name=""/>
        <dsp:cNvSpPr/>
      </dsp:nvSpPr>
      <dsp:spPr>
        <a:xfrm>
          <a:off x="5025764" y="605795"/>
          <a:ext cx="3655959" cy="1111895"/>
        </a:xfrm>
        <a:custGeom>
          <a:avLst/>
          <a:gdLst/>
          <a:ahLst/>
          <a:cxnLst/>
          <a:rect l="0" t="0" r="0" b="0"/>
          <a:pathLst>
            <a:path>
              <a:moveTo>
                <a:pt x="0" y="0"/>
              </a:moveTo>
              <a:lnTo>
                <a:pt x="0" y="984994"/>
              </a:lnTo>
              <a:lnTo>
                <a:pt x="3655959" y="984994"/>
              </a:lnTo>
              <a:lnTo>
                <a:pt x="3655959" y="11118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21EA57-AE98-4F25-AD32-F0554DEDFA2D}">
      <dsp:nvSpPr>
        <dsp:cNvPr id="0" name=""/>
        <dsp:cNvSpPr/>
      </dsp:nvSpPr>
      <dsp:spPr>
        <a:xfrm>
          <a:off x="6735907" y="2321981"/>
          <a:ext cx="181287" cy="555947"/>
        </a:xfrm>
        <a:custGeom>
          <a:avLst/>
          <a:gdLst/>
          <a:ahLst/>
          <a:cxnLst/>
          <a:rect l="0" t="0" r="0" b="0"/>
          <a:pathLst>
            <a:path>
              <a:moveTo>
                <a:pt x="0" y="0"/>
              </a:moveTo>
              <a:lnTo>
                <a:pt x="0" y="555947"/>
              </a:lnTo>
              <a:lnTo>
                <a:pt x="181287" y="5559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98B91-D7E5-4AFE-B00E-6E332C5F0374}">
      <dsp:nvSpPr>
        <dsp:cNvPr id="0" name=""/>
        <dsp:cNvSpPr/>
      </dsp:nvSpPr>
      <dsp:spPr>
        <a:xfrm>
          <a:off x="5025764" y="605795"/>
          <a:ext cx="2193575" cy="1111895"/>
        </a:xfrm>
        <a:custGeom>
          <a:avLst/>
          <a:gdLst/>
          <a:ahLst/>
          <a:cxnLst/>
          <a:rect l="0" t="0" r="0" b="0"/>
          <a:pathLst>
            <a:path>
              <a:moveTo>
                <a:pt x="0" y="0"/>
              </a:moveTo>
              <a:lnTo>
                <a:pt x="0" y="984994"/>
              </a:lnTo>
              <a:lnTo>
                <a:pt x="2193575" y="984994"/>
              </a:lnTo>
              <a:lnTo>
                <a:pt x="2193575" y="11118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B0F41-FC57-4D6E-9714-B605AB37338C}">
      <dsp:nvSpPr>
        <dsp:cNvPr id="0" name=""/>
        <dsp:cNvSpPr/>
      </dsp:nvSpPr>
      <dsp:spPr>
        <a:xfrm>
          <a:off x="5273524" y="2321981"/>
          <a:ext cx="181287" cy="1414040"/>
        </a:xfrm>
        <a:custGeom>
          <a:avLst/>
          <a:gdLst/>
          <a:ahLst/>
          <a:cxnLst/>
          <a:rect l="0" t="0" r="0" b="0"/>
          <a:pathLst>
            <a:path>
              <a:moveTo>
                <a:pt x="0" y="0"/>
              </a:moveTo>
              <a:lnTo>
                <a:pt x="0" y="1414040"/>
              </a:lnTo>
              <a:lnTo>
                <a:pt x="181287" y="14140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368084-B63C-4E55-9295-846A323B7068}">
      <dsp:nvSpPr>
        <dsp:cNvPr id="0" name=""/>
        <dsp:cNvSpPr/>
      </dsp:nvSpPr>
      <dsp:spPr>
        <a:xfrm>
          <a:off x="5273524" y="2321981"/>
          <a:ext cx="181287" cy="555947"/>
        </a:xfrm>
        <a:custGeom>
          <a:avLst/>
          <a:gdLst/>
          <a:ahLst/>
          <a:cxnLst/>
          <a:rect l="0" t="0" r="0" b="0"/>
          <a:pathLst>
            <a:path>
              <a:moveTo>
                <a:pt x="0" y="0"/>
              </a:moveTo>
              <a:lnTo>
                <a:pt x="0" y="555947"/>
              </a:lnTo>
              <a:lnTo>
                <a:pt x="181287" y="5559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192E22-D06B-4AA0-BAEF-A9F7B13DBC09}">
      <dsp:nvSpPr>
        <dsp:cNvPr id="0" name=""/>
        <dsp:cNvSpPr/>
      </dsp:nvSpPr>
      <dsp:spPr>
        <a:xfrm>
          <a:off x="5025764" y="605795"/>
          <a:ext cx="731191" cy="1111895"/>
        </a:xfrm>
        <a:custGeom>
          <a:avLst/>
          <a:gdLst/>
          <a:ahLst/>
          <a:cxnLst/>
          <a:rect l="0" t="0" r="0" b="0"/>
          <a:pathLst>
            <a:path>
              <a:moveTo>
                <a:pt x="0" y="0"/>
              </a:moveTo>
              <a:lnTo>
                <a:pt x="0" y="984994"/>
              </a:lnTo>
              <a:lnTo>
                <a:pt x="731191" y="984994"/>
              </a:lnTo>
              <a:lnTo>
                <a:pt x="731191" y="11118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00A2C-0252-472D-9D4C-53549CB3A80F}">
      <dsp:nvSpPr>
        <dsp:cNvPr id="0" name=""/>
        <dsp:cNvSpPr/>
      </dsp:nvSpPr>
      <dsp:spPr>
        <a:xfrm>
          <a:off x="3811140" y="2321981"/>
          <a:ext cx="181287" cy="555947"/>
        </a:xfrm>
        <a:custGeom>
          <a:avLst/>
          <a:gdLst/>
          <a:ahLst/>
          <a:cxnLst/>
          <a:rect l="0" t="0" r="0" b="0"/>
          <a:pathLst>
            <a:path>
              <a:moveTo>
                <a:pt x="0" y="0"/>
              </a:moveTo>
              <a:lnTo>
                <a:pt x="0" y="555947"/>
              </a:lnTo>
              <a:lnTo>
                <a:pt x="181287" y="5559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1A6D4A-8EBA-422C-AE1C-2699BFABBEFC}">
      <dsp:nvSpPr>
        <dsp:cNvPr id="0" name=""/>
        <dsp:cNvSpPr/>
      </dsp:nvSpPr>
      <dsp:spPr>
        <a:xfrm>
          <a:off x="4294572" y="605795"/>
          <a:ext cx="731191" cy="1111895"/>
        </a:xfrm>
        <a:custGeom>
          <a:avLst/>
          <a:gdLst/>
          <a:ahLst/>
          <a:cxnLst/>
          <a:rect l="0" t="0" r="0" b="0"/>
          <a:pathLst>
            <a:path>
              <a:moveTo>
                <a:pt x="731191" y="0"/>
              </a:moveTo>
              <a:lnTo>
                <a:pt x="731191" y="984994"/>
              </a:lnTo>
              <a:lnTo>
                <a:pt x="0" y="984994"/>
              </a:lnTo>
              <a:lnTo>
                <a:pt x="0" y="11118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A6C5F-3270-4931-97C0-C136AA73321D}">
      <dsp:nvSpPr>
        <dsp:cNvPr id="0" name=""/>
        <dsp:cNvSpPr/>
      </dsp:nvSpPr>
      <dsp:spPr>
        <a:xfrm>
          <a:off x="2348756" y="2321981"/>
          <a:ext cx="181287" cy="555947"/>
        </a:xfrm>
        <a:custGeom>
          <a:avLst/>
          <a:gdLst/>
          <a:ahLst/>
          <a:cxnLst/>
          <a:rect l="0" t="0" r="0" b="0"/>
          <a:pathLst>
            <a:path>
              <a:moveTo>
                <a:pt x="0" y="0"/>
              </a:moveTo>
              <a:lnTo>
                <a:pt x="0" y="555947"/>
              </a:lnTo>
              <a:lnTo>
                <a:pt x="181287" y="5559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A8C43-9A00-4277-AEEA-FBE58535D312}">
      <dsp:nvSpPr>
        <dsp:cNvPr id="0" name=""/>
        <dsp:cNvSpPr/>
      </dsp:nvSpPr>
      <dsp:spPr>
        <a:xfrm>
          <a:off x="2832188" y="605795"/>
          <a:ext cx="2193575" cy="1111895"/>
        </a:xfrm>
        <a:custGeom>
          <a:avLst/>
          <a:gdLst/>
          <a:ahLst/>
          <a:cxnLst/>
          <a:rect l="0" t="0" r="0" b="0"/>
          <a:pathLst>
            <a:path>
              <a:moveTo>
                <a:pt x="2193575" y="0"/>
              </a:moveTo>
              <a:lnTo>
                <a:pt x="2193575" y="984994"/>
              </a:lnTo>
              <a:lnTo>
                <a:pt x="0" y="984994"/>
              </a:lnTo>
              <a:lnTo>
                <a:pt x="0" y="11118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78874-76B8-4D75-BE9D-066B90016991}">
      <dsp:nvSpPr>
        <dsp:cNvPr id="0" name=""/>
        <dsp:cNvSpPr/>
      </dsp:nvSpPr>
      <dsp:spPr>
        <a:xfrm>
          <a:off x="886372" y="2321981"/>
          <a:ext cx="181287" cy="555947"/>
        </a:xfrm>
        <a:custGeom>
          <a:avLst/>
          <a:gdLst/>
          <a:ahLst/>
          <a:cxnLst/>
          <a:rect l="0" t="0" r="0" b="0"/>
          <a:pathLst>
            <a:path>
              <a:moveTo>
                <a:pt x="0" y="0"/>
              </a:moveTo>
              <a:lnTo>
                <a:pt x="0" y="555947"/>
              </a:lnTo>
              <a:lnTo>
                <a:pt x="181287" y="5559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9AFA7B-3B23-419B-96B3-20A817FD5BA2}">
      <dsp:nvSpPr>
        <dsp:cNvPr id="0" name=""/>
        <dsp:cNvSpPr/>
      </dsp:nvSpPr>
      <dsp:spPr>
        <a:xfrm>
          <a:off x="1369804" y="605795"/>
          <a:ext cx="3655959" cy="1111895"/>
        </a:xfrm>
        <a:custGeom>
          <a:avLst/>
          <a:gdLst/>
          <a:ahLst/>
          <a:cxnLst/>
          <a:rect l="0" t="0" r="0" b="0"/>
          <a:pathLst>
            <a:path>
              <a:moveTo>
                <a:pt x="3655959" y="0"/>
              </a:moveTo>
              <a:lnTo>
                <a:pt x="3655959" y="984994"/>
              </a:lnTo>
              <a:lnTo>
                <a:pt x="0" y="984994"/>
              </a:lnTo>
              <a:lnTo>
                <a:pt x="0" y="11118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79898-F236-4BB2-839D-783463627BC5}">
      <dsp:nvSpPr>
        <dsp:cNvPr id="0" name=""/>
        <dsp:cNvSpPr/>
      </dsp:nvSpPr>
      <dsp:spPr>
        <a:xfrm>
          <a:off x="4421473" y="150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CHAIRMAN</a:t>
          </a:r>
          <a:endParaRPr lang="en-NG" sz="1300" kern="1200"/>
        </a:p>
      </dsp:txBody>
      <dsp:txXfrm>
        <a:off x="4421473" y="1504"/>
        <a:ext cx="1208581" cy="604290"/>
      </dsp:txXfrm>
    </dsp:sp>
    <dsp:sp modelId="{19086CAC-258B-4759-9902-B1A6C011004F}">
      <dsp:nvSpPr>
        <dsp:cNvPr id="0" name=""/>
        <dsp:cNvSpPr/>
      </dsp:nvSpPr>
      <dsp:spPr>
        <a:xfrm>
          <a:off x="765514" y="1717691"/>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SOFTWARE DIRECTOR</a:t>
          </a:r>
          <a:endParaRPr lang="en-NG" sz="1300" kern="1200"/>
        </a:p>
      </dsp:txBody>
      <dsp:txXfrm>
        <a:off x="765514" y="1717691"/>
        <a:ext cx="1208581" cy="604290"/>
      </dsp:txXfrm>
    </dsp:sp>
    <dsp:sp modelId="{CC5C92C6-AADC-49C9-9809-C417FA1FEE5E}">
      <dsp:nvSpPr>
        <dsp:cNvPr id="0" name=""/>
        <dsp:cNvSpPr/>
      </dsp:nvSpPr>
      <dsp:spPr>
        <a:xfrm>
          <a:off x="1067659" y="257578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DEPUTY DIRECTOR</a:t>
          </a:r>
          <a:endParaRPr lang="en-NG" sz="1300" kern="1200"/>
        </a:p>
      </dsp:txBody>
      <dsp:txXfrm>
        <a:off x="1067659" y="2575784"/>
        <a:ext cx="1208581" cy="604290"/>
      </dsp:txXfrm>
    </dsp:sp>
    <dsp:sp modelId="{6D5F4480-2517-4AA5-BA83-CA7AAA7D3632}">
      <dsp:nvSpPr>
        <dsp:cNvPr id="0" name=""/>
        <dsp:cNvSpPr/>
      </dsp:nvSpPr>
      <dsp:spPr>
        <a:xfrm>
          <a:off x="2227898" y="1717691"/>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ENGINEERING DIRECTOR</a:t>
          </a:r>
          <a:endParaRPr lang="en-NG" sz="1300" kern="1200"/>
        </a:p>
      </dsp:txBody>
      <dsp:txXfrm>
        <a:off x="2227898" y="1717691"/>
        <a:ext cx="1208581" cy="604290"/>
      </dsp:txXfrm>
    </dsp:sp>
    <dsp:sp modelId="{38C85AA5-4BFA-42FC-9EB5-D72FC402ED63}">
      <dsp:nvSpPr>
        <dsp:cNvPr id="0" name=""/>
        <dsp:cNvSpPr/>
      </dsp:nvSpPr>
      <dsp:spPr>
        <a:xfrm>
          <a:off x="2530043" y="257578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DEPUTY DIRECTOR</a:t>
          </a:r>
          <a:endParaRPr lang="en-NG" sz="1300" kern="1200"/>
        </a:p>
      </dsp:txBody>
      <dsp:txXfrm>
        <a:off x="2530043" y="2575784"/>
        <a:ext cx="1208581" cy="604290"/>
      </dsp:txXfrm>
    </dsp:sp>
    <dsp:sp modelId="{0870602E-0254-45F7-93B9-C400BC8182D0}">
      <dsp:nvSpPr>
        <dsp:cNvPr id="0" name=""/>
        <dsp:cNvSpPr/>
      </dsp:nvSpPr>
      <dsp:spPr>
        <a:xfrm>
          <a:off x="3690281" y="1717691"/>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PLANNING AND IT DIRECTOR</a:t>
          </a:r>
          <a:endParaRPr lang="en-NG" sz="1300" kern="1200"/>
        </a:p>
      </dsp:txBody>
      <dsp:txXfrm>
        <a:off x="3690281" y="1717691"/>
        <a:ext cx="1208581" cy="604290"/>
      </dsp:txXfrm>
    </dsp:sp>
    <dsp:sp modelId="{E634A05D-D589-4D82-87E9-E99805AD4DE6}">
      <dsp:nvSpPr>
        <dsp:cNvPr id="0" name=""/>
        <dsp:cNvSpPr/>
      </dsp:nvSpPr>
      <dsp:spPr>
        <a:xfrm>
          <a:off x="3992427" y="257578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DEPUTY DIRECTOR</a:t>
          </a:r>
          <a:endParaRPr lang="en-NG" sz="1300" kern="1200"/>
        </a:p>
      </dsp:txBody>
      <dsp:txXfrm>
        <a:off x="3992427" y="2575784"/>
        <a:ext cx="1208581" cy="604290"/>
      </dsp:txXfrm>
    </dsp:sp>
    <dsp:sp modelId="{F98BBE2D-FCFB-4230-9D4D-07E6AFEF6421}">
      <dsp:nvSpPr>
        <dsp:cNvPr id="0" name=""/>
        <dsp:cNvSpPr/>
      </dsp:nvSpPr>
      <dsp:spPr>
        <a:xfrm>
          <a:off x="5152665" y="1717691"/>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FINANCE AND ADMIN DIRECTOR</a:t>
          </a:r>
          <a:endParaRPr lang="en-NG" sz="1300" kern="1200"/>
        </a:p>
      </dsp:txBody>
      <dsp:txXfrm>
        <a:off x="5152665" y="1717691"/>
        <a:ext cx="1208581" cy="604290"/>
      </dsp:txXfrm>
    </dsp:sp>
    <dsp:sp modelId="{9D79E3EE-1436-402A-90B4-533162903CAD}">
      <dsp:nvSpPr>
        <dsp:cNvPr id="0" name=""/>
        <dsp:cNvSpPr/>
      </dsp:nvSpPr>
      <dsp:spPr>
        <a:xfrm>
          <a:off x="5454811" y="257578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OC REGISTRY</a:t>
          </a:r>
          <a:endParaRPr lang="en-NG" sz="1300" kern="1200"/>
        </a:p>
      </dsp:txBody>
      <dsp:txXfrm>
        <a:off x="5454811" y="2575784"/>
        <a:ext cx="1208581" cy="604290"/>
      </dsp:txXfrm>
    </dsp:sp>
    <dsp:sp modelId="{20C6731E-8B9B-4803-93EF-AA6284B17054}">
      <dsp:nvSpPr>
        <dsp:cNvPr id="0" name=""/>
        <dsp:cNvSpPr/>
      </dsp:nvSpPr>
      <dsp:spPr>
        <a:xfrm>
          <a:off x="5454811" y="3433877"/>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SPECIAL DUTIES</a:t>
          </a:r>
          <a:endParaRPr lang="en-NG" sz="1300" kern="1200"/>
        </a:p>
      </dsp:txBody>
      <dsp:txXfrm>
        <a:off x="5454811" y="3433877"/>
        <a:ext cx="1208581" cy="604290"/>
      </dsp:txXfrm>
    </dsp:sp>
    <dsp:sp modelId="{972C4FDE-846A-46A7-B80F-936C580598EC}">
      <dsp:nvSpPr>
        <dsp:cNvPr id="0" name=""/>
        <dsp:cNvSpPr/>
      </dsp:nvSpPr>
      <dsp:spPr>
        <a:xfrm>
          <a:off x="6615049" y="1717691"/>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CIVIC DATA MANAGEMENT DIRECTOR</a:t>
          </a:r>
          <a:endParaRPr lang="en-NG" sz="1300" kern="1200"/>
        </a:p>
      </dsp:txBody>
      <dsp:txXfrm>
        <a:off x="6615049" y="1717691"/>
        <a:ext cx="1208581" cy="604290"/>
      </dsp:txXfrm>
    </dsp:sp>
    <dsp:sp modelId="{D1A80259-1F52-4B84-8765-842784753448}">
      <dsp:nvSpPr>
        <dsp:cNvPr id="0" name=""/>
        <dsp:cNvSpPr/>
      </dsp:nvSpPr>
      <dsp:spPr>
        <a:xfrm>
          <a:off x="6917195" y="257578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DEPUTY DIRECTOR</a:t>
          </a:r>
          <a:endParaRPr lang="en-NG" sz="1300" kern="1200"/>
        </a:p>
      </dsp:txBody>
      <dsp:txXfrm>
        <a:off x="6917195" y="2575784"/>
        <a:ext cx="1208581" cy="604290"/>
      </dsp:txXfrm>
    </dsp:sp>
    <dsp:sp modelId="{B6C755DF-272D-45E0-B483-E5AA29E6D1B1}">
      <dsp:nvSpPr>
        <dsp:cNvPr id="0" name=""/>
        <dsp:cNvSpPr/>
      </dsp:nvSpPr>
      <dsp:spPr>
        <a:xfrm>
          <a:off x="8077433" y="1717691"/>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ACCOUNTANT</a:t>
          </a:r>
          <a:endParaRPr lang="en-NG" sz="1300" kern="1200"/>
        </a:p>
      </dsp:txBody>
      <dsp:txXfrm>
        <a:off x="8077433" y="1717691"/>
        <a:ext cx="1208581" cy="604290"/>
      </dsp:txXfrm>
    </dsp:sp>
    <dsp:sp modelId="{3162629D-4A7C-4E1F-BF11-22B70A0BCF07}">
      <dsp:nvSpPr>
        <dsp:cNvPr id="0" name=""/>
        <dsp:cNvSpPr/>
      </dsp:nvSpPr>
      <dsp:spPr>
        <a:xfrm>
          <a:off x="8379579" y="2575784"/>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ACCOUNT CLERK</a:t>
          </a:r>
          <a:endParaRPr lang="en-NG" sz="1300" kern="1200"/>
        </a:p>
      </dsp:txBody>
      <dsp:txXfrm>
        <a:off x="8379579" y="2575784"/>
        <a:ext cx="1208581" cy="604290"/>
      </dsp:txXfrm>
    </dsp:sp>
    <dsp:sp modelId="{B9611C48-CDDC-4733-9DCD-BBE729BB2E3B}">
      <dsp:nvSpPr>
        <dsp:cNvPr id="0" name=""/>
        <dsp:cNvSpPr/>
      </dsp:nvSpPr>
      <dsp:spPr>
        <a:xfrm>
          <a:off x="3690281" y="859598"/>
          <a:ext cx="1208581" cy="6042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PERMANENT SECRETARY</a:t>
          </a:r>
          <a:endParaRPr lang="en-NG" sz="1300" kern="1200"/>
        </a:p>
      </dsp:txBody>
      <dsp:txXfrm>
        <a:off x="3690281" y="859598"/>
        <a:ext cx="1208581" cy="6042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86708B-D6AA-48BB-8301-11505BDE1A46}" type="datetimeFigureOut">
              <a:rPr lang="en-NG" smtClean="0"/>
              <a:t>04/11/2023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86629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108757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163249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5318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12010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86708B-D6AA-48BB-8301-11505BDE1A46}" type="datetimeFigureOut">
              <a:rPr lang="en-NG" smtClean="0"/>
              <a:t>04/11/2023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83557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86708B-D6AA-48BB-8301-11505BDE1A46}" type="datetimeFigureOut">
              <a:rPr lang="en-NG" smtClean="0"/>
              <a:t>04/11/2023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3151819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6708B-D6AA-48BB-8301-11505BDE1A46}" type="datetimeFigureOut">
              <a:rPr lang="en-NG" smtClean="0"/>
              <a:t>04/11/2023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448106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6708B-D6AA-48BB-8301-11505BDE1A46}" type="datetimeFigureOut">
              <a:rPr lang="en-NG" smtClean="0"/>
              <a:t>04/11/2023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337134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6708B-D6AA-48BB-8301-11505BDE1A46}" type="datetimeFigureOut">
              <a:rPr lang="en-NG" smtClean="0"/>
              <a:t>04/11/2023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38840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6708B-D6AA-48BB-8301-11505BDE1A46}" type="datetimeFigureOut">
              <a:rPr lang="en-NG" smtClean="0"/>
              <a:t>04/11/2023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80782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91970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86708B-D6AA-48BB-8301-11505BDE1A46}" type="datetimeFigureOut">
              <a:rPr lang="en-NG" smtClean="0"/>
              <a:t>04/11/2023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151503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86708B-D6AA-48BB-8301-11505BDE1A46}" type="datetimeFigureOut">
              <a:rPr lang="en-NG" smtClean="0"/>
              <a:t>04/11/2023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21782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6708B-D6AA-48BB-8301-11505BDE1A46}" type="datetimeFigureOut">
              <a:rPr lang="en-NG" smtClean="0"/>
              <a:t>04/11/2023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9292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238201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6708B-D6AA-48BB-8301-11505BDE1A46}" type="datetimeFigureOut">
              <a:rPr lang="en-NG" smtClean="0"/>
              <a:t>04/11/2023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0721D81-7940-4921-B5E1-22CE8B226D4E}" type="slidenum">
              <a:rPr lang="en-NG" smtClean="0"/>
              <a:t>‹#›</a:t>
            </a:fld>
            <a:endParaRPr lang="en-NG"/>
          </a:p>
        </p:txBody>
      </p:sp>
    </p:spTree>
    <p:extLst>
      <p:ext uri="{BB962C8B-B14F-4D97-AF65-F5344CB8AC3E}">
        <p14:creationId xmlns:p14="http://schemas.microsoft.com/office/powerpoint/2010/main" val="183814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686708B-D6AA-48BB-8301-11505BDE1A46}" type="datetimeFigureOut">
              <a:rPr lang="en-NG" smtClean="0"/>
              <a:t>04/11/2023</a:t>
            </a:fld>
            <a:endParaRPr lang="en-NG"/>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721D81-7940-4921-B5E1-22CE8B226D4E}" type="slidenum">
              <a:rPr lang="en-NG" smtClean="0"/>
              <a:t>‹#›</a:t>
            </a:fld>
            <a:endParaRPr lang="en-NG"/>
          </a:p>
        </p:txBody>
      </p:sp>
    </p:spTree>
    <p:extLst>
      <p:ext uri="{BB962C8B-B14F-4D97-AF65-F5344CB8AC3E}">
        <p14:creationId xmlns:p14="http://schemas.microsoft.com/office/powerpoint/2010/main" val="11043378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A725-C2F2-9703-F651-AEE76568A82F}"/>
              </a:ext>
            </a:extLst>
          </p:cNvPr>
          <p:cNvSpPr>
            <a:spLocks noGrp="1"/>
          </p:cNvSpPr>
          <p:nvPr>
            <p:ph type="ctrTitle"/>
          </p:nvPr>
        </p:nvSpPr>
        <p:spPr>
          <a:xfrm>
            <a:off x="643944" y="2119179"/>
            <a:ext cx="10895525" cy="2387600"/>
          </a:xfrm>
        </p:spPr>
        <p:txBody>
          <a:bodyPr>
            <a:normAutofit/>
          </a:bodyPr>
          <a:lstStyle/>
          <a:p>
            <a:r>
              <a:rPr lang="en-US" sz="4400" dirty="0"/>
              <a:t>REDEEMERS UNIVERSITY SIWESS DEFENSE PRESENTATION</a:t>
            </a:r>
            <a:endParaRPr lang="en-NG" sz="4400" dirty="0"/>
          </a:p>
        </p:txBody>
      </p:sp>
      <p:sp>
        <p:nvSpPr>
          <p:cNvPr id="3" name="Subtitle 2">
            <a:extLst>
              <a:ext uri="{FF2B5EF4-FFF2-40B4-BE49-F238E27FC236}">
                <a16:creationId xmlns:a16="http://schemas.microsoft.com/office/drawing/2014/main" id="{B6BFD6D9-27F3-35EE-C1A0-678ED07CAE0E}"/>
              </a:ext>
            </a:extLst>
          </p:cNvPr>
          <p:cNvSpPr>
            <a:spLocks noGrp="1"/>
          </p:cNvSpPr>
          <p:nvPr>
            <p:ph type="subTitle" idx="1"/>
          </p:nvPr>
        </p:nvSpPr>
        <p:spPr>
          <a:xfrm>
            <a:off x="1595269" y="4567954"/>
            <a:ext cx="9001462" cy="1655762"/>
          </a:xfrm>
        </p:spPr>
        <p:txBody>
          <a:bodyPr/>
          <a:lstStyle/>
          <a:p>
            <a:r>
              <a:rPr lang="en-US" dirty="0"/>
              <a:t>Lessons and Experiences gained during my Industrial Training</a:t>
            </a:r>
            <a:endParaRPr lang="en-NG" dirty="0"/>
          </a:p>
        </p:txBody>
      </p:sp>
    </p:spTree>
    <p:extLst>
      <p:ext uri="{BB962C8B-B14F-4D97-AF65-F5344CB8AC3E}">
        <p14:creationId xmlns:p14="http://schemas.microsoft.com/office/powerpoint/2010/main" val="355615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A7A7-CE7E-7ED2-C4BE-AE54BEA79AE2}"/>
              </a:ext>
            </a:extLst>
          </p:cNvPr>
          <p:cNvSpPr>
            <a:spLocks noGrp="1"/>
          </p:cNvSpPr>
          <p:nvPr>
            <p:ph type="title"/>
          </p:nvPr>
        </p:nvSpPr>
        <p:spPr>
          <a:xfrm>
            <a:off x="913795" y="193386"/>
            <a:ext cx="10353761" cy="1326321"/>
          </a:xfrm>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8E3FD7BE-6C23-0F03-213A-41CB0E3756F0}"/>
              </a:ext>
            </a:extLst>
          </p:cNvPr>
          <p:cNvSpPr>
            <a:spLocks noGrp="1"/>
          </p:cNvSpPr>
          <p:nvPr>
            <p:ph idx="1"/>
          </p:nvPr>
        </p:nvSpPr>
        <p:spPr>
          <a:xfrm>
            <a:off x="913795" y="1519707"/>
            <a:ext cx="10353762" cy="5151549"/>
          </a:xfrm>
        </p:spPr>
        <p:txBody>
          <a:bodyPr/>
          <a:lstStyle/>
          <a:p>
            <a:r>
              <a:rPr lang="en-US" b="1" dirty="0"/>
              <a:t>              Building friendship with people withing the organization</a:t>
            </a:r>
          </a:p>
          <a:p>
            <a:r>
              <a:rPr lang="en-US" dirty="0"/>
              <a:t>1. During my industrial training I was able to build good friendship with the staff in which I was also able to help staffs that were in other department.</a:t>
            </a:r>
          </a:p>
          <a:p>
            <a:r>
              <a:rPr lang="en-US" dirty="0"/>
              <a:t>2. I was able to learn more in the various aspect of technology that my fellow SIWES colleagues were into like UI/UX, Networking, Html and CSS</a:t>
            </a:r>
          </a:p>
          <a:p>
            <a:r>
              <a:rPr lang="en-US" dirty="0"/>
              <a:t>3. I was also able to share what I know also to other fellow SIWES students</a:t>
            </a:r>
          </a:p>
          <a:p>
            <a:r>
              <a:rPr lang="en-US" dirty="0"/>
              <a:t>4. We were able to get along well together and even discuss together whenever we were given projects and work together</a:t>
            </a:r>
          </a:p>
          <a:p>
            <a:r>
              <a:rPr lang="en-US" dirty="0"/>
              <a:t>5. we shared responsibility among ourselves well</a:t>
            </a:r>
            <a:endParaRPr lang="en-NG" dirty="0"/>
          </a:p>
        </p:txBody>
      </p:sp>
    </p:spTree>
    <p:extLst>
      <p:ext uri="{BB962C8B-B14F-4D97-AF65-F5344CB8AC3E}">
        <p14:creationId xmlns:p14="http://schemas.microsoft.com/office/powerpoint/2010/main" val="359217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16B3-34BE-E8E0-2469-EF04909A31C7}"/>
              </a:ext>
            </a:extLst>
          </p:cNvPr>
          <p:cNvSpPr>
            <a:spLocks noGrp="1"/>
          </p:cNvSpPr>
          <p:nvPr>
            <p:ph type="title"/>
          </p:nvPr>
        </p:nvSpPr>
        <p:spPr>
          <a:xfrm>
            <a:off x="913796" y="197476"/>
            <a:ext cx="10353761" cy="1326321"/>
          </a:xfrm>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2F324C74-00A2-C391-AEF7-D163E1AE3E17}"/>
              </a:ext>
            </a:extLst>
          </p:cNvPr>
          <p:cNvSpPr>
            <a:spLocks noGrp="1"/>
          </p:cNvSpPr>
          <p:nvPr>
            <p:ph idx="1"/>
          </p:nvPr>
        </p:nvSpPr>
        <p:spPr>
          <a:xfrm>
            <a:off x="924443" y="1352281"/>
            <a:ext cx="10353762" cy="5170868"/>
          </a:xfrm>
        </p:spPr>
        <p:txBody>
          <a:bodyPr/>
          <a:lstStyle/>
          <a:p>
            <a:r>
              <a:rPr lang="en-US" b="1" dirty="0"/>
              <a:t>                        Building friendship outside the organization</a:t>
            </a:r>
          </a:p>
          <a:p>
            <a:r>
              <a:rPr lang="en-US" dirty="0"/>
              <a:t>1. During the remaining 2 month of my Industrial Training the Ondo State Government made available free public transport to their civil servants in which I was able to enjoy it and made a friend in the bus </a:t>
            </a:r>
          </a:p>
          <a:p>
            <a:r>
              <a:rPr lang="en-US" dirty="0"/>
              <a:t>2. Outside of the office I was also able to build friendships with the people at the church I attended </a:t>
            </a:r>
          </a:p>
          <a:p>
            <a:r>
              <a:rPr lang="en-US" dirty="0"/>
              <a:t>3. In my little way I also made sure I was useful to God in helping the church I attended  by cleaning the chairs.</a:t>
            </a:r>
          </a:p>
          <a:p>
            <a:endParaRPr lang="en-NG" dirty="0"/>
          </a:p>
        </p:txBody>
      </p:sp>
    </p:spTree>
    <p:extLst>
      <p:ext uri="{BB962C8B-B14F-4D97-AF65-F5344CB8AC3E}">
        <p14:creationId xmlns:p14="http://schemas.microsoft.com/office/powerpoint/2010/main" val="248751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F10D-F7DB-02A0-4D30-D6EF839DAA39}"/>
              </a:ext>
            </a:extLst>
          </p:cNvPr>
          <p:cNvSpPr>
            <a:spLocks noGrp="1"/>
          </p:cNvSpPr>
          <p:nvPr>
            <p:ph type="title"/>
          </p:nvPr>
        </p:nvSpPr>
        <p:spPr>
          <a:xfrm>
            <a:off x="913796" y="197476"/>
            <a:ext cx="10353761" cy="1090411"/>
          </a:xfrm>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E9899425-B72A-F947-1CA0-3785F2A2AB5F}"/>
              </a:ext>
            </a:extLst>
          </p:cNvPr>
          <p:cNvSpPr>
            <a:spLocks noGrp="1"/>
          </p:cNvSpPr>
          <p:nvPr>
            <p:ph idx="1"/>
          </p:nvPr>
        </p:nvSpPr>
        <p:spPr>
          <a:xfrm>
            <a:off x="924443" y="1141926"/>
            <a:ext cx="10353762" cy="5570113"/>
          </a:xfrm>
        </p:spPr>
        <p:txBody>
          <a:bodyPr/>
          <a:lstStyle/>
          <a:p>
            <a:r>
              <a:rPr lang="en-US" b="1" dirty="0"/>
              <a:t>                                                          Leadership Skill</a:t>
            </a:r>
          </a:p>
          <a:p>
            <a:r>
              <a:rPr lang="en-US" dirty="0"/>
              <a:t>     I was assigned the IT Coordinator during my Industrial Training which gave me the privilege of serving others, helping others and taking on responsibilities which I’ll list bellow:</a:t>
            </a:r>
          </a:p>
          <a:p>
            <a:r>
              <a:rPr lang="en-US" dirty="0"/>
              <a:t>1. To organize classes for all IT students</a:t>
            </a:r>
          </a:p>
          <a:p>
            <a:r>
              <a:rPr lang="en-US" dirty="0"/>
              <a:t>2. To ensure nothing misses in the lab and all equipment is switched off after we’re done.</a:t>
            </a:r>
          </a:p>
          <a:p>
            <a:r>
              <a:rPr lang="en-US" dirty="0"/>
              <a:t>3. To assign other’s to teach so everyone will be able to share what he/she knows</a:t>
            </a:r>
          </a:p>
          <a:p>
            <a:r>
              <a:rPr lang="en-US" dirty="0"/>
              <a:t>4. Ensure the door of the Lab is locked and the Key to the office is returned to the appropriate office</a:t>
            </a:r>
          </a:p>
          <a:p>
            <a:r>
              <a:rPr lang="en-US" dirty="0"/>
              <a:t>5.  To make sure I have the applications we’re using so I can share it to others and see that everyone is participating</a:t>
            </a:r>
          </a:p>
          <a:p>
            <a:endParaRPr lang="en-NG" b="1" dirty="0"/>
          </a:p>
        </p:txBody>
      </p:sp>
    </p:spTree>
    <p:extLst>
      <p:ext uri="{BB962C8B-B14F-4D97-AF65-F5344CB8AC3E}">
        <p14:creationId xmlns:p14="http://schemas.microsoft.com/office/powerpoint/2010/main" val="108997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05E5-6D63-2831-6072-D46898800664}"/>
              </a:ext>
            </a:extLst>
          </p:cNvPr>
          <p:cNvSpPr>
            <a:spLocks noGrp="1"/>
          </p:cNvSpPr>
          <p:nvPr>
            <p:ph type="title"/>
          </p:nvPr>
        </p:nvSpPr>
        <p:spPr>
          <a:xfrm>
            <a:off x="917227" y="364901"/>
            <a:ext cx="3932237" cy="1167685"/>
          </a:xfrm>
        </p:spPr>
        <p:txBody>
          <a:bodyPr>
            <a:normAutofit fontScale="90000"/>
          </a:bodyPr>
          <a:lstStyle/>
          <a:p>
            <a:r>
              <a:rPr lang="en-US" dirty="0"/>
              <a:t>Skill and experience acquired</a:t>
            </a:r>
            <a:br>
              <a:rPr lang="en-US" dirty="0"/>
            </a:br>
            <a:endParaRPr lang="en-NG" dirty="0"/>
          </a:p>
        </p:txBody>
      </p:sp>
      <p:sp>
        <p:nvSpPr>
          <p:cNvPr id="4" name="Text Placeholder 3">
            <a:extLst>
              <a:ext uri="{FF2B5EF4-FFF2-40B4-BE49-F238E27FC236}">
                <a16:creationId xmlns:a16="http://schemas.microsoft.com/office/drawing/2014/main" id="{290612BF-9521-B3EA-3CC8-FD7CC6280929}"/>
              </a:ext>
            </a:extLst>
          </p:cNvPr>
          <p:cNvSpPr>
            <a:spLocks noGrp="1"/>
          </p:cNvSpPr>
          <p:nvPr>
            <p:ph type="body" sz="half" idx="2"/>
          </p:nvPr>
        </p:nvSpPr>
        <p:spPr>
          <a:xfrm>
            <a:off x="154546" y="1300766"/>
            <a:ext cx="5550795" cy="5409127"/>
          </a:xfrm>
        </p:spPr>
        <p:txBody>
          <a:bodyPr/>
          <a:lstStyle/>
          <a:p>
            <a:r>
              <a:rPr lang="en-US" b="1" dirty="0"/>
              <a:t>LEARNING MANAGEMENT SYSTEM WITH WORD-PRESS</a:t>
            </a:r>
          </a:p>
          <a:p>
            <a:r>
              <a:rPr lang="en-US" dirty="0"/>
              <a:t>During my Industrial Training I was able to learn more on Word-Press and it’s usefulness also about themes and plugins available</a:t>
            </a:r>
          </a:p>
          <a:p>
            <a:r>
              <a:rPr lang="en-US" b="1" dirty="0"/>
              <a:t>PLUGIN: </a:t>
            </a:r>
            <a:r>
              <a:rPr lang="en-US" dirty="0"/>
              <a:t>is a software or an add-on that adds extra features and functionality</a:t>
            </a:r>
          </a:p>
          <a:p>
            <a:r>
              <a:rPr lang="en-US" b="1" dirty="0"/>
              <a:t>THEME:</a:t>
            </a:r>
            <a:r>
              <a:rPr lang="en-US" dirty="0"/>
              <a:t> changes your website style and appearance </a:t>
            </a:r>
            <a:endParaRPr lang="en-US" b="1" dirty="0"/>
          </a:p>
          <a:p>
            <a:r>
              <a:rPr lang="en-US" dirty="0"/>
              <a:t>     I was able to use a video example to create my own LMS Website in which I used plugins like woo-commerce to make it a site where payments can be made and you’ll have your own shop which shows you how much you’ve made and how many people are taking your course</a:t>
            </a:r>
          </a:p>
          <a:p>
            <a:r>
              <a:rPr lang="en-US" dirty="0"/>
              <a:t>I was also able to use Astra as my theme and if you wanted to add payment gateway plugins like PayPal can be used.</a:t>
            </a:r>
            <a:endParaRPr lang="en-NG" dirty="0"/>
          </a:p>
        </p:txBody>
      </p:sp>
      <p:pic>
        <p:nvPicPr>
          <p:cNvPr id="10" name="Content Placeholder 9">
            <a:extLst>
              <a:ext uri="{FF2B5EF4-FFF2-40B4-BE49-F238E27FC236}">
                <a16:creationId xmlns:a16="http://schemas.microsoft.com/office/drawing/2014/main" id="{403CFA75-B0E6-B994-3747-95209A71DD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8350" y="180304"/>
            <a:ext cx="6189663" cy="6027313"/>
          </a:xfrm>
        </p:spPr>
      </p:pic>
    </p:spTree>
    <p:extLst>
      <p:ext uri="{BB962C8B-B14F-4D97-AF65-F5344CB8AC3E}">
        <p14:creationId xmlns:p14="http://schemas.microsoft.com/office/powerpoint/2010/main" val="381311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2B96-0EC9-62D9-C98D-1212EE481A33}"/>
              </a:ext>
            </a:extLst>
          </p:cNvPr>
          <p:cNvSpPr>
            <a:spLocks noGrp="1"/>
          </p:cNvSpPr>
          <p:nvPr>
            <p:ph type="title"/>
          </p:nvPr>
        </p:nvSpPr>
        <p:spPr>
          <a:xfrm>
            <a:off x="919119" y="0"/>
            <a:ext cx="10353761" cy="1326321"/>
          </a:xfrm>
        </p:spPr>
        <p:txBody>
          <a:bodyPr>
            <a:normAutofit/>
          </a:bodyPr>
          <a:lstStyle/>
          <a:p>
            <a:r>
              <a:rPr lang="en-US" sz="3200" dirty="0"/>
              <a:t>Skill and experience acquired</a:t>
            </a:r>
            <a:br>
              <a:rPr lang="en-US" sz="3200" dirty="0"/>
            </a:br>
            <a:r>
              <a:rPr lang="en-US" sz="2000" dirty="0"/>
              <a:t>LEARNING MANAGEMENT SYSTEM WITH WORD-PRESS</a:t>
            </a:r>
            <a:endParaRPr lang="en-NG" sz="2000" dirty="0"/>
          </a:p>
        </p:txBody>
      </p:sp>
      <p:pic>
        <p:nvPicPr>
          <p:cNvPr id="6" name="Content Placeholder 5">
            <a:extLst>
              <a:ext uri="{FF2B5EF4-FFF2-40B4-BE49-F238E27FC236}">
                <a16:creationId xmlns:a16="http://schemas.microsoft.com/office/drawing/2014/main" id="{F298E82D-ED5C-2276-AFB9-DFAA5B87D5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7577" y="1671694"/>
            <a:ext cx="5762223" cy="4793499"/>
          </a:xfrm>
        </p:spPr>
      </p:pic>
      <p:pic>
        <p:nvPicPr>
          <p:cNvPr id="22" name="Content Placeholder 21">
            <a:extLst>
              <a:ext uri="{FF2B5EF4-FFF2-40B4-BE49-F238E27FC236}">
                <a16:creationId xmlns:a16="http://schemas.microsoft.com/office/drawing/2014/main" id="{C8ADA4EC-A8B8-1F8D-D30E-67154E22B0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3788" y="1671693"/>
            <a:ext cx="5761037" cy="4793499"/>
          </a:xfrm>
        </p:spPr>
      </p:pic>
    </p:spTree>
    <p:extLst>
      <p:ext uri="{BB962C8B-B14F-4D97-AF65-F5344CB8AC3E}">
        <p14:creationId xmlns:p14="http://schemas.microsoft.com/office/powerpoint/2010/main" val="416352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8AD5-0C8D-C69A-AD07-AF95C1B7E79D}"/>
              </a:ext>
            </a:extLst>
          </p:cNvPr>
          <p:cNvSpPr>
            <a:spLocks noGrp="1"/>
          </p:cNvSpPr>
          <p:nvPr>
            <p:ph type="title"/>
          </p:nvPr>
        </p:nvSpPr>
        <p:spPr>
          <a:xfrm>
            <a:off x="913795" y="42929"/>
            <a:ext cx="10353761" cy="1103291"/>
          </a:xfrm>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809BBAB6-D324-8311-6B48-3BB7D3DE11D6}"/>
              </a:ext>
            </a:extLst>
          </p:cNvPr>
          <p:cNvSpPr>
            <a:spLocks noGrp="1"/>
          </p:cNvSpPr>
          <p:nvPr>
            <p:ph idx="1"/>
          </p:nvPr>
        </p:nvSpPr>
        <p:spPr>
          <a:xfrm>
            <a:off x="913795" y="1287887"/>
            <a:ext cx="10353762" cy="5346880"/>
          </a:xfrm>
        </p:spPr>
        <p:txBody>
          <a:bodyPr>
            <a:normAutofit lnSpcReduction="10000"/>
          </a:bodyPr>
          <a:lstStyle/>
          <a:p>
            <a:r>
              <a:rPr lang="en-US" b="1" dirty="0"/>
              <a:t>                     DATA ANALYSIS AND BUSINESS INTELLIGENCE</a:t>
            </a:r>
          </a:p>
          <a:p>
            <a:r>
              <a:rPr lang="en-US" dirty="0"/>
              <a:t>     Data Analysis is the process of converting raw data into useful information for decision makers. </a:t>
            </a:r>
          </a:p>
          <a:p>
            <a:r>
              <a:rPr lang="en-US" dirty="0"/>
              <a:t>     Business Intelligence is the process of converting raw data into useful/actionable information for decision makers in a business situation</a:t>
            </a:r>
          </a:p>
          <a:p>
            <a:r>
              <a:rPr lang="en-US" dirty="0"/>
              <a:t>     The reason it is called business intelligence is that it makes decisions based on the data given.</a:t>
            </a:r>
          </a:p>
          <a:p>
            <a:r>
              <a:rPr lang="en-US" dirty="0"/>
              <a:t>     The goal of Data Analysis and Business Intelligence is to: create useful, actionable, adaptable information for decision makers in the form of reports, visualization and dashboard</a:t>
            </a:r>
          </a:p>
          <a:p>
            <a:r>
              <a:rPr lang="en-US" dirty="0"/>
              <a:t>BOTH DATA ANALYSIS AND BUSINESS INTELLIGNECE HELPS TO:</a:t>
            </a:r>
          </a:p>
          <a:p>
            <a:pPr lvl="1"/>
            <a:r>
              <a:rPr lang="en-US" dirty="0"/>
              <a:t>1. see trend and patterns</a:t>
            </a:r>
          </a:p>
          <a:p>
            <a:pPr lvl="1"/>
            <a:r>
              <a:rPr lang="en-US" dirty="0"/>
              <a:t>2. answer question and gain insight </a:t>
            </a:r>
          </a:p>
        </p:txBody>
      </p:sp>
    </p:spTree>
    <p:extLst>
      <p:ext uri="{BB962C8B-B14F-4D97-AF65-F5344CB8AC3E}">
        <p14:creationId xmlns:p14="http://schemas.microsoft.com/office/powerpoint/2010/main" val="39194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D43-D072-AFA4-B9F6-E116117987B0}"/>
              </a:ext>
            </a:extLst>
          </p:cNvPr>
          <p:cNvSpPr>
            <a:spLocks noGrp="1"/>
          </p:cNvSpPr>
          <p:nvPr>
            <p:ph type="title"/>
          </p:nvPr>
        </p:nvSpPr>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CA043568-49E2-DF9B-3499-215E44F1DE58}"/>
              </a:ext>
            </a:extLst>
          </p:cNvPr>
          <p:cNvSpPr>
            <a:spLocks noGrp="1"/>
          </p:cNvSpPr>
          <p:nvPr>
            <p:ph idx="1"/>
          </p:nvPr>
        </p:nvSpPr>
        <p:spPr/>
        <p:txBody>
          <a:bodyPr/>
          <a:lstStyle/>
          <a:p>
            <a:r>
              <a:rPr lang="en-US" b="1" dirty="0"/>
              <a:t>                      DATA ANALYSIS AND BUSINESS INTELLIGENCE</a:t>
            </a:r>
          </a:p>
          <a:p>
            <a:r>
              <a:rPr lang="en-US" dirty="0"/>
              <a:t>ELEMENTS OF DATA ANALYSIS</a:t>
            </a:r>
          </a:p>
          <a:p>
            <a:r>
              <a:rPr lang="en-US" dirty="0"/>
              <a:t>1. Data Mining</a:t>
            </a:r>
          </a:p>
          <a:p>
            <a:r>
              <a:rPr lang="en-US" dirty="0"/>
              <a:t>2. Data Visualization</a:t>
            </a:r>
          </a:p>
          <a:p>
            <a:r>
              <a:rPr lang="en-US" dirty="0"/>
              <a:t>3. Data Processing</a:t>
            </a:r>
          </a:p>
          <a:p>
            <a:r>
              <a:rPr lang="en-US" dirty="0"/>
              <a:t>4. Data Presentation</a:t>
            </a:r>
            <a:endParaRPr lang="en-NG" dirty="0"/>
          </a:p>
        </p:txBody>
      </p:sp>
    </p:spTree>
    <p:extLst>
      <p:ext uri="{BB962C8B-B14F-4D97-AF65-F5344CB8AC3E}">
        <p14:creationId xmlns:p14="http://schemas.microsoft.com/office/powerpoint/2010/main" val="322296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286D-EB22-7136-519B-EB2D541F11A2}"/>
              </a:ext>
            </a:extLst>
          </p:cNvPr>
          <p:cNvSpPr>
            <a:spLocks noGrp="1"/>
          </p:cNvSpPr>
          <p:nvPr>
            <p:ph type="title"/>
          </p:nvPr>
        </p:nvSpPr>
        <p:spPr>
          <a:xfrm>
            <a:off x="913795" y="145961"/>
            <a:ext cx="10353761" cy="1090412"/>
          </a:xfrm>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7694CD8E-B72B-4FE0-C857-0EC36E146A7A}"/>
              </a:ext>
            </a:extLst>
          </p:cNvPr>
          <p:cNvSpPr>
            <a:spLocks noGrp="1"/>
          </p:cNvSpPr>
          <p:nvPr>
            <p:ph idx="1"/>
          </p:nvPr>
        </p:nvSpPr>
        <p:spPr>
          <a:xfrm>
            <a:off x="913795" y="1094703"/>
            <a:ext cx="10353762" cy="5617335"/>
          </a:xfrm>
        </p:spPr>
        <p:txBody>
          <a:bodyPr/>
          <a:lstStyle/>
          <a:p>
            <a:r>
              <a:rPr lang="en-US" b="1" dirty="0"/>
              <a:t>                                                    PUBLIC SPEAKING</a:t>
            </a:r>
          </a:p>
          <a:p>
            <a:r>
              <a:rPr lang="en-US" dirty="0"/>
              <a:t>     I was given the privilege to be able to give presentations and teach also during my Industrial Training, which enabled me learn how to speak to a crowd and build my confidence while speaking publicly.</a:t>
            </a:r>
          </a:p>
          <a:p>
            <a:r>
              <a:rPr lang="en-US" dirty="0"/>
              <a:t>     I gave presentations on topics like Cloud Computing and Data Mining which also gave me little knowledge about this fields and the possibilities of going into either of the field of technology.</a:t>
            </a:r>
          </a:p>
          <a:p>
            <a:r>
              <a:rPr lang="en-US" dirty="0"/>
              <a:t>     I also learnt from others and how they did their own presentation and learnt little on the topics they were given and their style of presentation.</a:t>
            </a:r>
            <a:endParaRPr lang="en-NG" dirty="0"/>
          </a:p>
        </p:txBody>
      </p:sp>
    </p:spTree>
    <p:extLst>
      <p:ext uri="{BB962C8B-B14F-4D97-AF65-F5344CB8AC3E}">
        <p14:creationId xmlns:p14="http://schemas.microsoft.com/office/powerpoint/2010/main" val="181103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669-7310-A153-4F94-E2684D463FFF}"/>
              </a:ext>
            </a:extLst>
          </p:cNvPr>
          <p:cNvSpPr>
            <a:spLocks noGrp="1"/>
          </p:cNvSpPr>
          <p:nvPr>
            <p:ph type="title"/>
          </p:nvPr>
        </p:nvSpPr>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E8B57379-109B-F158-4088-079A7978F6A9}"/>
              </a:ext>
            </a:extLst>
          </p:cNvPr>
          <p:cNvSpPr>
            <a:spLocks noGrp="1"/>
          </p:cNvSpPr>
          <p:nvPr>
            <p:ph idx="1"/>
          </p:nvPr>
        </p:nvSpPr>
        <p:spPr/>
        <p:txBody>
          <a:bodyPr/>
          <a:lstStyle/>
          <a:p>
            <a:r>
              <a:rPr lang="en-US" dirty="0"/>
              <a:t>     I’m very grateful to everyone involved in making this Industrial Training a success because I’ve learnt through this Industrial Training that life is more than just academics alone.</a:t>
            </a:r>
          </a:p>
          <a:p>
            <a:r>
              <a:rPr lang="en-US" dirty="0"/>
              <a:t>     It involves building good and sound relationships with people, being kind and understanding towards others and acknowledging that you don’t know it all and you can’t do it alone and above all involving God as the center of everything in your life. And I’ve been able to realize all this thanks to the Industrial Training I did and everyone involved.</a:t>
            </a:r>
            <a:endParaRPr lang="en-NG" dirty="0"/>
          </a:p>
        </p:txBody>
      </p:sp>
    </p:spTree>
    <p:extLst>
      <p:ext uri="{BB962C8B-B14F-4D97-AF65-F5344CB8AC3E}">
        <p14:creationId xmlns:p14="http://schemas.microsoft.com/office/powerpoint/2010/main" val="329067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D725-B541-B3A6-D015-5CE6826C3970}"/>
              </a:ext>
            </a:extLst>
          </p:cNvPr>
          <p:cNvSpPr>
            <a:spLocks noGrp="1"/>
          </p:cNvSpPr>
          <p:nvPr>
            <p:ph type="title"/>
          </p:nvPr>
        </p:nvSpPr>
        <p:spPr/>
        <p:txBody>
          <a:bodyPr>
            <a:normAutofit/>
          </a:bodyPr>
          <a:lstStyle/>
          <a:p>
            <a:r>
              <a:rPr lang="en-US" sz="3200" dirty="0"/>
              <a:t>recommendation</a:t>
            </a:r>
            <a:endParaRPr lang="en-NG" sz="3200" dirty="0"/>
          </a:p>
        </p:txBody>
      </p:sp>
      <p:sp>
        <p:nvSpPr>
          <p:cNvPr id="3" name="Content Placeholder 2">
            <a:extLst>
              <a:ext uri="{FF2B5EF4-FFF2-40B4-BE49-F238E27FC236}">
                <a16:creationId xmlns:a16="http://schemas.microsoft.com/office/drawing/2014/main" id="{0B4C0A11-844D-8E31-3EBC-1AE4CE50DFFC}"/>
              </a:ext>
            </a:extLst>
          </p:cNvPr>
          <p:cNvSpPr>
            <a:spLocks noGrp="1"/>
          </p:cNvSpPr>
          <p:nvPr>
            <p:ph idx="1"/>
          </p:nvPr>
        </p:nvSpPr>
        <p:spPr/>
        <p:txBody>
          <a:bodyPr/>
          <a:lstStyle/>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school can organize seminars to enlighten the students on the various aspect of computer science not only programming so it can give them a forehand knowledge of what area of the world they want to use computer science for.</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school can periodically check up on the students through phone calls </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issue of transportation can be sorted with the students.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219887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F5AC-118F-5260-4D06-DCE742731935}"/>
              </a:ext>
            </a:extLst>
          </p:cNvPr>
          <p:cNvSpPr>
            <a:spLocks noGrp="1"/>
          </p:cNvSpPr>
          <p:nvPr>
            <p:ph type="title"/>
          </p:nvPr>
        </p:nvSpPr>
        <p:spPr/>
        <p:txBody>
          <a:bodyPr>
            <a:normAutofit/>
          </a:bodyPr>
          <a:lstStyle/>
          <a:p>
            <a:r>
              <a:rPr lang="en-US" sz="3200" dirty="0"/>
              <a:t>STUDENT’S PROFILE</a:t>
            </a:r>
            <a:endParaRPr lang="en-NG" sz="3200" dirty="0"/>
          </a:p>
        </p:txBody>
      </p:sp>
      <p:sp>
        <p:nvSpPr>
          <p:cNvPr id="3" name="Content Placeholder 2">
            <a:extLst>
              <a:ext uri="{FF2B5EF4-FFF2-40B4-BE49-F238E27FC236}">
                <a16:creationId xmlns:a16="http://schemas.microsoft.com/office/drawing/2014/main" id="{1571F60E-A330-4814-EE53-443D93A4C43C}"/>
              </a:ext>
            </a:extLst>
          </p:cNvPr>
          <p:cNvSpPr>
            <a:spLocks noGrp="1"/>
          </p:cNvSpPr>
          <p:nvPr>
            <p:ph idx="1"/>
          </p:nvPr>
        </p:nvSpPr>
        <p:spPr/>
        <p:txBody>
          <a:bodyPr/>
          <a:lstStyle/>
          <a:p>
            <a:r>
              <a:rPr lang="en-US" dirty="0"/>
              <a:t>Name: Adedokun Isaac Oluwaseyi</a:t>
            </a:r>
          </a:p>
          <a:p>
            <a:r>
              <a:rPr lang="en-US" dirty="0"/>
              <a:t>Company Name: State Information Technology Agency(SITA)</a:t>
            </a:r>
          </a:p>
          <a:p>
            <a:r>
              <a:rPr lang="en-US" dirty="0"/>
              <a:t>Matriculation Number: RUN/CMP/21/10951</a:t>
            </a:r>
          </a:p>
          <a:p>
            <a:r>
              <a:rPr lang="en-US" dirty="0"/>
              <a:t>Department: Computer Science</a:t>
            </a:r>
          </a:p>
          <a:p>
            <a:r>
              <a:rPr lang="en-US" dirty="0"/>
              <a:t>Academic Session: 2023/2024</a:t>
            </a:r>
            <a:endParaRPr lang="en-NG" dirty="0"/>
          </a:p>
        </p:txBody>
      </p:sp>
    </p:spTree>
    <p:extLst>
      <p:ext uri="{BB962C8B-B14F-4D97-AF65-F5344CB8AC3E}">
        <p14:creationId xmlns:p14="http://schemas.microsoft.com/office/powerpoint/2010/main" val="8459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3102-9C0D-3DB3-C3D4-D3B8945518D3}"/>
              </a:ext>
            </a:extLst>
          </p:cNvPr>
          <p:cNvSpPr>
            <a:spLocks noGrp="1"/>
          </p:cNvSpPr>
          <p:nvPr>
            <p:ph type="title"/>
          </p:nvPr>
        </p:nvSpPr>
        <p:spPr/>
        <p:txBody>
          <a:bodyPr>
            <a:normAutofit/>
          </a:bodyPr>
          <a:lstStyle/>
          <a:p>
            <a:r>
              <a:rPr lang="en-US" sz="3200" dirty="0"/>
              <a:t>references</a:t>
            </a:r>
            <a:endParaRPr lang="en-NG" sz="3200" dirty="0"/>
          </a:p>
        </p:txBody>
      </p:sp>
      <p:sp>
        <p:nvSpPr>
          <p:cNvPr id="3" name="Content Placeholder 2">
            <a:extLst>
              <a:ext uri="{FF2B5EF4-FFF2-40B4-BE49-F238E27FC236}">
                <a16:creationId xmlns:a16="http://schemas.microsoft.com/office/drawing/2014/main" id="{0C460298-603F-0257-89E9-94DC2860D7E0}"/>
              </a:ext>
            </a:extLst>
          </p:cNvPr>
          <p:cNvSpPr>
            <a:spLocks noGrp="1"/>
          </p:cNvSpPr>
          <p:nvPr>
            <p:ph idx="1"/>
          </p:nvPr>
        </p:nvSpPr>
        <p:spPr>
          <a:xfrm>
            <a:off x="913795" y="2096063"/>
            <a:ext cx="10353762" cy="4343373"/>
          </a:xfrm>
        </p:spPr>
        <p:txBody>
          <a:bodyPr>
            <a:normAutofit/>
          </a:bodyPr>
          <a:lstStyle/>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About SIWES and Scope of SIWES. Retrieved November 1, 2023, from https://nou.edu.ng/students-industrial-work-experience-scheme-siwes/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and Objective of SIWES. Retrieved November 1, 2023 from https://mtu.edu.ng/centers/student%27s-industrial-work-experience-scheme</a:t>
            </a:r>
          </a:p>
          <a:p>
            <a:pPr marL="342900" lvl="0" indent="-342900" algn="just">
              <a:lnSpc>
                <a:spcPct val="200000"/>
              </a:lnSpc>
              <a:spcAft>
                <a:spcPts val="800"/>
              </a:spcAft>
              <a:buFont typeface="+mj-lt"/>
              <a:buAutoNum type="romanLcPeriod"/>
            </a:pPr>
            <a:r>
              <a:rPr lang="en-US" sz="1800" dirty="0">
                <a:effectLst/>
                <a:latin typeface="Times New Roman" panose="02020603050405020304" pitchFamily="18" charset="0"/>
                <a:ea typeface="Calibri" panose="020F0502020204030204" pitchFamily="34" charset="0"/>
              </a:rPr>
              <a:t>State Information Technology Agency. Retrieved November 1, 2023, from https://sita.ondostate.gov.ng/service/it-procurement</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788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1E75-27F7-0F26-5A17-FE50F8C27C2B}"/>
              </a:ext>
            </a:extLst>
          </p:cNvPr>
          <p:cNvSpPr>
            <a:spLocks noGrp="1"/>
          </p:cNvSpPr>
          <p:nvPr>
            <p:ph type="title"/>
          </p:nvPr>
        </p:nvSpPr>
        <p:spPr>
          <a:xfrm>
            <a:off x="1119857" y="2580067"/>
            <a:ext cx="10353761" cy="1326321"/>
          </a:xfrm>
        </p:spPr>
        <p:txBody>
          <a:bodyPr>
            <a:normAutofit/>
          </a:bodyPr>
          <a:lstStyle/>
          <a:p>
            <a:r>
              <a:rPr lang="en-US" sz="3200" dirty="0"/>
              <a:t>THANK YOU!</a:t>
            </a:r>
            <a:endParaRPr lang="en-NG" sz="3200" dirty="0"/>
          </a:p>
        </p:txBody>
      </p:sp>
    </p:spTree>
    <p:extLst>
      <p:ext uri="{BB962C8B-B14F-4D97-AF65-F5344CB8AC3E}">
        <p14:creationId xmlns:p14="http://schemas.microsoft.com/office/powerpoint/2010/main" val="136134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E4E1-719A-0D0D-1780-B7AE983242FE}"/>
              </a:ext>
            </a:extLst>
          </p:cNvPr>
          <p:cNvSpPr>
            <a:spLocks noGrp="1"/>
          </p:cNvSpPr>
          <p:nvPr>
            <p:ph type="title"/>
          </p:nvPr>
        </p:nvSpPr>
        <p:spPr/>
        <p:txBody>
          <a:bodyPr>
            <a:normAutofit/>
          </a:bodyPr>
          <a:lstStyle/>
          <a:p>
            <a:r>
              <a:rPr lang="en-US" sz="3200" dirty="0"/>
              <a:t>ORGANOGRAM OF SITA</a:t>
            </a:r>
            <a:endParaRPr lang="en-NG" sz="3200" dirty="0"/>
          </a:p>
        </p:txBody>
      </p:sp>
      <p:graphicFrame>
        <p:nvGraphicFramePr>
          <p:cNvPr id="4" name="Content Placeholder 3">
            <a:extLst>
              <a:ext uri="{FF2B5EF4-FFF2-40B4-BE49-F238E27FC236}">
                <a16:creationId xmlns:a16="http://schemas.microsoft.com/office/drawing/2014/main" id="{2AB50A9B-47AB-D414-BEEF-810BFD970EDF}"/>
              </a:ext>
            </a:extLst>
          </p:cNvPr>
          <p:cNvGraphicFramePr>
            <a:graphicFrameLocks noGrp="1"/>
          </p:cNvGraphicFramePr>
          <p:nvPr>
            <p:ph idx="1"/>
            <p:extLst>
              <p:ext uri="{D42A27DB-BD31-4B8C-83A1-F6EECF244321}">
                <p14:modId xmlns:p14="http://schemas.microsoft.com/office/powerpoint/2010/main" val="1658069526"/>
              </p:ext>
            </p:extLst>
          </p:nvPr>
        </p:nvGraphicFramePr>
        <p:xfrm>
          <a:off x="914400" y="1751527"/>
          <a:ext cx="10353675" cy="4039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31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32D0-D012-A456-44EE-B86382D96734}"/>
              </a:ext>
            </a:extLst>
          </p:cNvPr>
          <p:cNvSpPr>
            <a:spLocks noGrp="1"/>
          </p:cNvSpPr>
          <p:nvPr>
            <p:ph type="title"/>
          </p:nvPr>
        </p:nvSpPr>
        <p:spPr/>
        <p:txBody>
          <a:bodyPr>
            <a:normAutofit/>
          </a:bodyPr>
          <a:lstStyle/>
          <a:p>
            <a:r>
              <a:rPr lang="en-US" sz="3200" dirty="0"/>
              <a:t>OUTLINE</a:t>
            </a:r>
            <a:endParaRPr lang="en-NG" sz="3200" dirty="0"/>
          </a:p>
        </p:txBody>
      </p:sp>
      <p:sp>
        <p:nvSpPr>
          <p:cNvPr id="3" name="Content Placeholder 2">
            <a:extLst>
              <a:ext uri="{FF2B5EF4-FFF2-40B4-BE49-F238E27FC236}">
                <a16:creationId xmlns:a16="http://schemas.microsoft.com/office/drawing/2014/main" id="{A182BFB8-3AE5-3D9B-D61C-67624A4EE6D2}"/>
              </a:ext>
            </a:extLst>
          </p:cNvPr>
          <p:cNvSpPr>
            <a:spLocks noGrp="1"/>
          </p:cNvSpPr>
          <p:nvPr>
            <p:ph idx="1"/>
          </p:nvPr>
        </p:nvSpPr>
        <p:spPr/>
        <p:txBody>
          <a:bodyPr/>
          <a:lstStyle/>
          <a:p>
            <a:r>
              <a:rPr lang="en-US" dirty="0"/>
              <a:t>Introduction</a:t>
            </a:r>
          </a:p>
          <a:p>
            <a:pPr lvl="1"/>
            <a:r>
              <a:rPr lang="en-US" dirty="0"/>
              <a:t>1. Students Industrial Work Experience Scheme (SIWES)</a:t>
            </a:r>
          </a:p>
          <a:p>
            <a:pPr lvl="1"/>
            <a:r>
              <a:rPr lang="en-US" dirty="0"/>
              <a:t>2. State Information Technology Agency (SIWES)</a:t>
            </a:r>
          </a:p>
          <a:p>
            <a:r>
              <a:rPr lang="en-US" dirty="0"/>
              <a:t>Skill and Experience gained</a:t>
            </a:r>
          </a:p>
          <a:p>
            <a:r>
              <a:rPr lang="en-US" dirty="0"/>
              <a:t>Conclusion</a:t>
            </a:r>
          </a:p>
          <a:p>
            <a:r>
              <a:rPr lang="en-US" dirty="0"/>
              <a:t>Recommendation</a:t>
            </a:r>
          </a:p>
          <a:p>
            <a:r>
              <a:rPr lang="en-US" dirty="0"/>
              <a:t>References</a:t>
            </a:r>
            <a:endParaRPr lang="en-NG" dirty="0"/>
          </a:p>
        </p:txBody>
      </p:sp>
    </p:spTree>
    <p:extLst>
      <p:ext uri="{BB962C8B-B14F-4D97-AF65-F5344CB8AC3E}">
        <p14:creationId xmlns:p14="http://schemas.microsoft.com/office/powerpoint/2010/main" val="244843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D89F-7B27-760B-3CA6-53E8589A6557}"/>
              </a:ext>
            </a:extLst>
          </p:cNvPr>
          <p:cNvSpPr>
            <a:spLocks noGrp="1"/>
          </p:cNvSpPr>
          <p:nvPr>
            <p:ph type="title"/>
          </p:nvPr>
        </p:nvSpPr>
        <p:spPr/>
        <p:txBody>
          <a:bodyPr>
            <a:normAutofit/>
          </a:bodyPr>
          <a:lstStyle/>
          <a:p>
            <a:r>
              <a:rPr lang="en-US" sz="3200" dirty="0"/>
              <a:t>introduction-student industrial work experience scheme (</a:t>
            </a:r>
            <a:r>
              <a:rPr lang="en-US" sz="3200" dirty="0" err="1"/>
              <a:t>siwes</a:t>
            </a:r>
            <a:r>
              <a:rPr lang="en-US" sz="3200" dirty="0"/>
              <a:t>)</a:t>
            </a:r>
            <a:endParaRPr lang="en-NG" sz="3200" dirty="0"/>
          </a:p>
        </p:txBody>
      </p:sp>
      <p:sp>
        <p:nvSpPr>
          <p:cNvPr id="3" name="Content Placeholder 2">
            <a:extLst>
              <a:ext uri="{FF2B5EF4-FFF2-40B4-BE49-F238E27FC236}">
                <a16:creationId xmlns:a16="http://schemas.microsoft.com/office/drawing/2014/main" id="{8530AA52-4376-417C-671F-F5C6E3C43A07}"/>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     The Student Industrial Work Experience Scheme (SIWES) is a skill training </a:t>
            </a:r>
            <a:r>
              <a:rPr lang="en-US" sz="1800" dirty="0" err="1">
                <a:effectLst/>
                <a:latin typeface="Times New Roman" panose="02020603050405020304" pitchFamily="18" charset="0"/>
                <a:ea typeface="Calibri" panose="020F0502020204030204" pitchFamily="34" charset="0"/>
              </a:rPr>
              <a:t>programme</a:t>
            </a:r>
            <a:r>
              <a:rPr lang="en-US" sz="1800" dirty="0">
                <a:effectLst/>
                <a:latin typeface="Times New Roman" panose="02020603050405020304" pitchFamily="18" charset="0"/>
                <a:ea typeface="Calibri" panose="020F0502020204030204" pitchFamily="34" charset="0"/>
              </a:rPr>
              <a:t> designed to expose and prepare students of various universities, colleges and other various tertiary institutions for industrial work situations that they’ll meet after graduating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It is a planned and structured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programme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based on stated and specific career objectives of the various students and is used to gear them towards developing the occupational competencies of the candidates and consequently the rationale for initiating and designing the scheme by the Industrial Training Funds ITF, in 1973.</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Industrial Training Fund (ITF) started SIWES introduction, initiation and design in 1993 to acquaint students with the skills of handling employer’s equipment and machinery.</a:t>
            </a:r>
            <a:endParaRPr lang="en-NG" dirty="0"/>
          </a:p>
        </p:txBody>
      </p:sp>
    </p:spTree>
    <p:extLst>
      <p:ext uri="{BB962C8B-B14F-4D97-AF65-F5344CB8AC3E}">
        <p14:creationId xmlns:p14="http://schemas.microsoft.com/office/powerpoint/2010/main" val="336927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269-D21B-EFA3-C3FE-E7A3DA57E199}"/>
              </a:ext>
            </a:extLst>
          </p:cNvPr>
          <p:cNvSpPr>
            <a:spLocks noGrp="1"/>
          </p:cNvSpPr>
          <p:nvPr>
            <p:ph type="title"/>
          </p:nvPr>
        </p:nvSpPr>
        <p:spPr>
          <a:xfrm>
            <a:off x="913795" y="199624"/>
            <a:ext cx="10353761" cy="1326321"/>
          </a:xfrm>
        </p:spPr>
        <p:txBody>
          <a:bodyPr>
            <a:normAutofit/>
          </a:bodyPr>
          <a:lstStyle/>
          <a:p>
            <a:r>
              <a:rPr lang="en-US" sz="3200" dirty="0"/>
              <a:t>INTRODUCTION-STUDENT INDUSTRIAL WORK EXPERIENCE SCHEME (SIWES)</a:t>
            </a:r>
            <a:endParaRPr lang="en-NG" sz="3200" dirty="0"/>
          </a:p>
        </p:txBody>
      </p:sp>
      <p:sp>
        <p:nvSpPr>
          <p:cNvPr id="3" name="Content Placeholder 2">
            <a:extLst>
              <a:ext uri="{FF2B5EF4-FFF2-40B4-BE49-F238E27FC236}">
                <a16:creationId xmlns:a16="http://schemas.microsoft.com/office/drawing/2014/main" id="{E7C80E6C-6E52-5E76-7230-ABCEE2BCAE5E}"/>
              </a:ext>
            </a:extLst>
          </p:cNvPr>
          <p:cNvSpPr>
            <a:spLocks noGrp="1"/>
          </p:cNvSpPr>
          <p:nvPr>
            <p:ph idx="1"/>
          </p:nvPr>
        </p:nvSpPr>
        <p:spPr>
          <a:xfrm>
            <a:off x="913795" y="1326525"/>
            <a:ext cx="10353762" cy="5331852"/>
          </a:xfrm>
        </p:spPr>
        <p:txBody>
          <a:bodyPr>
            <a:normAutofit fontScale="92500" lnSpcReduction="20000"/>
          </a:bodyPr>
          <a:lstStyle/>
          <a:p>
            <a:r>
              <a:rPr lang="en-US" dirty="0"/>
              <a:t>                                                  </a:t>
            </a:r>
            <a:r>
              <a:rPr lang="en-US" b="1" dirty="0"/>
              <a:t>Aim and Objectives of SIWES</a:t>
            </a:r>
          </a:p>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an avenue for students in the Nigerian universities to acquire industrial skills and experience during their course of study.</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prepare students for the work situation they are likely to meet after graduation.</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expose the students to work methods and techniques in handling equipment and machinery that may not be available in their universities.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allow the transition phase from school to the world of working environment easier and facilitate students’ contact for later job placement.</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roman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students with an opportunity to apply their theoretical knowledge in real work situation thereby bridging the gap between theory and practice.</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179980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0DE5-2C7E-24A7-F6CF-1441B47DB732}"/>
              </a:ext>
            </a:extLst>
          </p:cNvPr>
          <p:cNvSpPr>
            <a:spLocks noGrp="1"/>
          </p:cNvSpPr>
          <p:nvPr>
            <p:ph type="title"/>
          </p:nvPr>
        </p:nvSpPr>
        <p:spPr/>
        <p:txBody>
          <a:bodyPr>
            <a:normAutofit/>
          </a:bodyPr>
          <a:lstStyle/>
          <a:p>
            <a:r>
              <a:rPr lang="en-US" sz="3200" dirty="0"/>
              <a:t>INTRODUCTION-STUDENT INDUSTRIAL WORK EXPERIENCE SCHEME (SIWES)</a:t>
            </a:r>
            <a:endParaRPr lang="en-NG" sz="3200" dirty="0"/>
          </a:p>
        </p:txBody>
      </p:sp>
      <p:sp>
        <p:nvSpPr>
          <p:cNvPr id="3" name="Content Placeholder 2">
            <a:extLst>
              <a:ext uri="{FF2B5EF4-FFF2-40B4-BE49-F238E27FC236}">
                <a16:creationId xmlns:a16="http://schemas.microsoft.com/office/drawing/2014/main" id="{1B5FE35A-23FD-AD66-52A8-9921CFB1B869}"/>
              </a:ext>
            </a:extLst>
          </p:cNvPr>
          <p:cNvSpPr>
            <a:spLocks noGrp="1"/>
          </p:cNvSpPr>
          <p:nvPr>
            <p:ph idx="1"/>
          </p:nvPr>
        </p:nvSpPr>
        <p:spPr>
          <a:xfrm>
            <a:off x="913795" y="1738647"/>
            <a:ext cx="10353762" cy="4829577"/>
          </a:xfrm>
        </p:spPr>
        <p:txBody>
          <a:bodyPr/>
          <a:lstStyle/>
          <a:p>
            <a:r>
              <a:rPr lang="en-US" dirty="0"/>
              <a:t>                    </a:t>
            </a:r>
            <a:r>
              <a:rPr lang="en-US" b="1" dirty="0"/>
              <a:t>Stakeholders involved in managing SIWES program     </a:t>
            </a:r>
          </a:p>
          <a:p>
            <a:r>
              <a:rPr lang="en-US" dirty="0"/>
              <a:t>1. Federal Government (FG)</a:t>
            </a:r>
          </a:p>
          <a:p>
            <a:r>
              <a:rPr lang="en-US" dirty="0"/>
              <a:t>2. Industrial Training Fund (ITF)</a:t>
            </a:r>
          </a:p>
          <a:p>
            <a:r>
              <a:rPr lang="en-US" dirty="0"/>
              <a:t>3. Nigerian University Commission (NUC)</a:t>
            </a:r>
          </a:p>
          <a:p>
            <a:r>
              <a:rPr lang="en-US" dirty="0"/>
              <a:t>4. Institution</a:t>
            </a:r>
          </a:p>
          <a:p>
            <a:r>
              <a:rPr lang="en-US" dirty="0"/>
              <a:t>5. Employers</a:t>
            </a:r>
          </a:p>
          <a:p>
            <a:r>
              <a:rPr lang="en-US" dirty="0"/>
              <a:t>6. Students </a:t>
            </a:r>
            <a:r>
              <a:rPr lang="en-US" b="1" dirty="0"/>
              <a:t>                   </a:t>
            </a:r>
            <a:endParaRPr lang="en-NG" b="1" dirty="0"/>
          </a:p>
        </p:txBody>
      </p:sp>
    </p:spTree>
    <p:extLst>
      <p:ext uri="{BB962C8B-B14F-4D97-AF65-F5344CB8AC3E}">
        <p14:creationId xmlns:p14="http://schemas.microsoft.com/office/powerpoint/2010/main" val="24657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67FE-AE06-5CDA-3B6D-3006DCCBBAC0}"/>
              </a:ext>
            </a:extLst>
          </p:cNvPr>
          <p:cNvSpPr>
            <a:spLocks noGrp="1"/>
          </p:cNvSpPr>
          <p:nvPr>
            <p:ph type="title"/>
          </p:nvPr>
        </p:nvSpPr>
        <p:spPr>
          <a:xfrm>
            <a:off x="913796" y="120203"/>
            <a:ext cx="10353761" cy="1326321"/>
          </a:xfrm>
        </p:spPr>
        <p:txBody>
          <a:bodyPr>
            <a:normAutofit/>
          </a:bodyPr>
          <a:lstStyle/>
          <a:p>
            <a:r>
              <a:rPr lang="en-US" sz="3200" dirty="0"/>
              <a:t>INTRODUCTION-STATE INFORMATION TECHNOLOGY AGENCY (SITA)</a:t>
            </a:r>
            <a:endParaRPr lang="en-NG" sz="3200" dirty="0"/>
          </a:p>
        </p:txBody>
      </p:sp>
      <p:sp>
        <p:nvSpPr>
          <p:cNvPr id="3" name="Content Placeholder 2">
            <a:extLst>
              <a:ext uri="{FF2B5EF4-FFF2-40B4-BE49-F238E27FC236}">
                <a16:creationId xmlns:a16="http://schemas.microsoft.com/office/drawing/2014/main" id="{BCBE52F1-7F36-697B-08DF-413AB09979A0}"/>
              </a:ext>
            </a:extLst>
          </p:cNvPr>
          <p:cNvSpPr>
            <a:spLocks noGrp="1"/>
          </p:cNvSpPr>
          <p:nvPr>
            <p:ph idx="1"/>
          </p:nvPr>
        </p:nvSpPr>
        <p:spPr>
          <a:xfrm>
            <a:off x="913796" y="1336209"/>
            <a:ext cx="10353762" cy="5401587"/>
          </a:xfrm>
        </p:spPr>
        <p:txBody>
          <a:bodyPr>
            <a:normAutofit lnSpcReduction="10000"/>
          </a:bodyPr>
          <a:lstStyle/>
          <a:p>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ea typeface="Calibri" panose="020F0502020204030204" pitchFamily="34" charset="0"/>
                <a:cs typeface="Times New Roman" panose="02020603050405020304" pitchFamily="18" charset="0"/>
              </a:rPr>
              <a:t>About</a:t>
            </a:r>
            <a:r>
              <a:rPr lang="en-US" kern="100" dirty="0">
                <a:effectLst/>
                <a:ea typeface="Calibri" panose="020F0502020204030204" pitchFamily="34" charset="0"/>
                <a:cs typeface="Times New Roman" panose="02020603050405020304" pitchFamily="18" charset="0"/>
              </a:rPr>
              <a:t>                           </a:t>
            </a:r>
          </a:p>
          <a:p>
            <a:r>
              <a:rPr lang="en-US" kern="100" dirty="0">
                <a:effectLst/>
                <a:ea typeface="Calibri" panose="020F0502020204030204" pitchFamily="34" charset="0"/>
                <a:cs typeface="Times New Roman" panose="02020603050405020304" pitchFamily="18" charset="0"/>
              </a:rPr>
              <a:t>     The first IT unit in the State was created by the Late Chief Adebayo </a:t>
            </a:r>
            <a:r>
              <a:rPr lang="en-US" kern="100" dirty="0" err="1">
                <a:effectLst/>
                <a:ea typeface="Calibri" panose="020F0502020204030204" pitchFamily="34" charset="0"/>
                <a:cs typeface="Times New Roman" panose="02020603050405020304" pitchFamily="18" charset="0"/>
              </a:rPr>
              <a:t>Adefarati</a:t>
            </a:r>
            <a:r>
              <a:rPr lang="en-US" kern="100" dirty="0">
                <a:effectLst/>
                <a:ea typeface="Calibri" panose="020F0502020204030204" pitchFamily="34" charset="0"/>
                <a:cs typeface="Times New Roman" panose="02020603050405020304" pitchFamily="18" charset="0"/>
              </a:rPr>
              <a:t> and was upgraded into a full department and named as State Information Technology Development Centre (SITDEC). It was later upgraded to a full fledge Agency as Ondo State Information Technology Development Agency (ODSITDA) on 15th August 2007 by the former Governor of Ondo state, Late Dr. Olusegun Agagu. The Agency was renamed to SITA by the succeeding Administration headed by Dr. Olusegun Mimiko in 2008. Presently, SITA has been merged with Ondo State Civic Data Centre in 2017 with the bill stating her merger, being passed in 2017.</a:t>
            </a:r>
          </a:p>
          <a:p>
            <a:pPr marL="228600" algn="just">
              <a:lnSpc>
                <a:spcPct val="200000"/>
              </a:lnSpc>
            </a:pPr>
            <a:r>
              <a:rPr lang="en-US" b="1" kern="100" dirty="0">
                <a:effectLst/>
                <a:ea typeface="Calibri" panose="020F0502020204030204" pitchFamily="34" charset="0"/>
                <a:cs typeface="Times New Roman" panose="02020603050405020304" pitchFamily="18" charset="0"/>
              </a:rPr>
              <a:t>Vision: </a:t>
            </a:r>
            <a:r>
              <a:rPr lang="en-US" kern="100" dirty="0">
                <a:effectLst/>
                <a:ea typeface="Calibri" panose="020F0502020204030204" pitchFamily="34" charset="0"/>
                <a:cs typeface="Times New Roman" panose="02020603050405020304" pitchFamily="18" charset="0"/>
              </a:rPr>
              <a:t>To become the leading and respected ICT State in Nigeria.</a:t>
            </a:r>
            <a:endParaRPr lang="en-NG" kern="100" dirty="0">
              <a:effectLst/>
              <a:ea typeface="Calibri" panose="020F0502020204030204" pitchFamily="34" charset="0"/>
              <a:cs typeface="Times New Roman" panose="02020603050405020304" pitchFamily="18" charset="0"/>
            </a:endParaRPr>
          </a:p>
          <a:p>
            <a:pPr marL="228600" algn="just">
              <a:lnSpc>
                <a:spcPct val="200000"/>
              </a:lnSpc>
              <a:spcAft>
                <a:spcPts val="800"/>
              </a:spcAft>
            </a:pPr>
            <a:r>
              <a:rPr lang="en-US" b="1" kern="100" dirty="0">
                <a:effectLst/>
                <a:ea typeface="Calibri" panose="020F0502020204030204" pitchFamily="34" charset="0"/>
                <a:cs typeface="Times New Roman" panose="02020603050405020304" pitchFamily="18" charset="0"/>
              </a:rPr>
              <a:t>Mission: </a:t>
            </a:r>
            <a:r>
              <a:rPr lang="en-US" kern="100" dirty="0">
                <a:effectLst/>
                <a:ea typeface="Calibri" panose="020F0502020204030204" pitchFamily="34" charset="0"/>
                <a:cs typeface="Times New Roman" panose="02020603050405020304" pitchFamily="18" charset="0"/>
              </a:rPr>
              <a:t>To be the engine room for policy regulation and deployment of ICT solutions for effective governance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kern="100" dirty="0">
              <a:effectLst/>
              <a:ea typeface="Calibri" panose="020F0502020204030204" pitchFamily="34" charset="0"/>
              <a:cs typeface="Times New Roman" panose="02020603050405020304" pitchFamily="18" charset="0"/>
            </a:endParaRPr>
          </a:p>
          <a:p>
            <a:endParaRPr lang="en-NG" kern="100" dirty="0">
              <a:effectLst/>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258720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B6A4-2264-9536-6A30-98BA510C7FF0}"/>
              </a:ext>
            </a:extLst>
          </p:cNvPr>
          <p:cNvSpPr>
            <a:spLocks noGrp="1"/>
          </p:cNvSpPr>
          <p:nvPr>
            <p:ph type="title"/>
          </p:nvPr>
        </p:nvSpPr>
        <p:spPr/>
        <p:txBody>
          <a:bodyPr>
            <a:normAutofit/>
          </a:bodyPr>
          <a:lstStyle/>
          <a:p>
            <a:r>
              <a:rPr lang="en-US" sz="3200" dirty="0"/>
              <a:t>SKILL AND EXPERIENCE GAINED</a:t>
            </a:r>
            <a:endParaRPr lang="en-NG" sz="3200" dirty="0"/>
          </a:p>
        </p:txBody>
      </p:sp>
      <p:sp>
        <p:nvSpPr>
          <p:cNvPr id="3" name="Content Placeholder 2">
            <a:extLst>
              <a:ext uri="{FF2B5EF4-FFF2-40B4-BE49-F238E27FC236}">
                <a16:creationId xmlns:a16="http://schemas.microsoft.com/office/drawing/2014/main" id="{6CD4B9B3-6055-B33D-4A87-3F28D539D4A3}"/>
              </a:ext>
            </a:extLst>
          </p:cNvPr>
          <p:cNvSpPr>
            <a:spLocks noGrp="1"/>
          </p:cNvSpPr>
          <p:nvPr>
            <p:ph idx="1"/>
          </p:nvPr>
        </p:nvSpPr>
        <p:spPr/>
        <p:txBody>
          <a:bodyPr/>
          <a:lstStyle/>
          <a:p>
            <a:r>
              <a:rPr lang="en-US" dirty="0"/>
              <a:t>1. Building friendship with people within the organization</a:t>
            </a:r>
          </a:p>
          <a:p>
            <a:r>
              <a:rPr lang="en-US" dirty="0"/>
              <a:t>2. Building friendship with people outside the organization</a:t>
            </a:r>
          </a:p>
          <a:p>
            <a:r>
              <a:rPr lang="en-US" dirty="0"/>
              <a:t>3. Leadership skills</a:t>
            </a:r>
          </a:p>
          <a:p>
            <a:r>
              <a:rPr lang="en-US" dirty="0"/>
              <a:t>4. Learning Management System with WordPress</a:t>
            </a:r>
          </a:p>
          <a:p>
            <a:r>
              <a:rPr lang="en-US" dirty="0"/>
              <a:t>5. I started learning Data Analysis and a little on Business Intelligence</a:t>
            </a:r>
          </a:p>
          <a:p>
            <a:r>
              <a:rPr lang="en-US" dirty="0"/>
              <a:t>6. Public speaking</a:t>
            </a:r>
          </a:p>
          <a:p>
            <a:endParaRPr lang="en-NG" dirty="0"/>
          </a:p>
        </p:txBody>
      </p:sp>
    </p:spTree>
    <p:extLst>
      <p:ext uri="{BB962C8B-B14F-4D97-AF65-F5344CB8AC3E}">
        <p14:creationId xmlns:p14="http://schemas.microsoft.com/office/powerpoint/2010/main" val="693672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4537</TotalTime>
  <Words>1603</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Rockwell</vt:lpstr>
      <vt:lpstr>Times New Roman</vt:lpstr>
      <vt:lpstr>Damask</vt:lpstr>
      <vt:lpstr>REDEEMERS UNIVERSITY SIWESS DEFENSE PRESENTATION</vt:lpstr>
      <vt:lpstr>STUDENT’S PROFILE</vt:lpstr>
      <vt:lpstr>ORGANOGRAM OF SITA</vt:lpstr>
      <vt:lpstr>OUTLINE</vt:lpstr>
      <vt:lpstr>introduction-student industrial work experience scheme (siwes)</vt:lpstr>
      <vt:lpstr>INTRODUCTION-STUDENT INDUSTRIAL WORK EXPERIENCE SCHEME (SIWES)</vt:lpstr>
      <vt:lpstr>INTRODUCTION-STUDENT INDUSTRIAL WORK EXPERIENCE SCHEME (SIWES)</vt:lpstr>
      <vt:lpstr>INTRODUCTION-STATE INFORMATION TECHNOLOGY AGENCY (SITA)</vt:lpstr>
      <vt:lpstr>SKILL AND EXPERIENCE GAINED</vt:lpstr>
      <vt:lpstr>SKILL AND EXPERIENCE GAINED</vt:lpstr>
      <vt:lpstr>Skill and experience gained</vt:lpstr>
      <vt:lpstr>Skill and experience gained</vt:lpstr>
      <vt:lpstr>Skill and experience acquired </vt:lpstr>
      <vt:lpstr>Skill and experience acquired LEARNING MANAGEMENT SYSTEM WITH WORD-PRESS</vt:lpstr>
      <vt:lpstr>SKILL AND EXPERIENCE GAINED</vt:lpstr>
      <vt:lpstr>SKILL AND EXPERIENCE GAINED</vt:lpstr>
      <vt:lpstr>Skill and experience gained</vt:lpstr>
      <vt:lpstr>conclusion</vt:lpstr>
      <vt:lpstr>recommendation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REDEEMERS UNIVERSITY SIWESS DEFENSE PRESENTATION</dc:title>
  <dc:creator>isaac adedokun</dc:creator>
  <cp:lastModifiedBy>isaac adedokun</cp:lastModifiedBy>
  <cp:revision>36</cp:revision>
  <dcterms:created xsi:type="dcterms:W3CDTF">2023-11-04T20:54:16Z</dcterms:created>
  <dcterms:modified xsi:type="dcterms:W3CDTF">2023-11-08T00:31:23Z</dcterms:modified>
</cp:coreProperties>
</file>