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39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56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91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83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17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518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390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124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42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3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7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1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1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1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3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6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KMS Abuja Division BI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Business Intelligence Analysis for Kultra Mega Stores (2009–2012)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9. Most Profitable Consumer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Insight: </a:t>
            </a:r>
            <a:r>
              <a:rPr lang="en-US" dirty="0" smtClean="0"/>
              <a:t>Emily Phan is the most profitable consumer customer with consistent purchase</a:t>
            </a:r>
            <a:r>
              <a:rPr dirty="0" smtClean="0"/>
              <a:t>.</a:t>
            </a:r>
            <a:endParaRPr dirty="0"/>
          </a:p>
          <a:p>
            <a:r>
              <a:rPr dirty="0"/>
              <a:t>Recommendation: </a:t>
            </a:r>
            <a:r>
              <a:rPr lang="en-US" dirty="0" smtClean="0"/>
              <a:t>This customer need to be appreciated by the company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Returned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Insight: </a:t>
            </a:r>
            <a:r>
              <a:rPr lang="en-US" dirty="0" smtClean="0"/>
              <a:t>There is a Returned items across the whole segment.</a:t>
            </a:r>
            <a:endParaRPr dirty="0"/>
          </a:p>
          <a:p>
            <a:r>
              <a:rPr dirty="0"/>
              <a:t>Recommendation: </a:t>
            </a:r>
            <a:r>
              <a:rPr dirty="0" smtClean="0"/>
              <a:t>Add </a:t>
            </a:r>
            <a:r>
              <a:rPr dirty="0"/>
              <a:t>and track return behavior to improve service and logistics.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11. Shipping Cost vs Order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Insight: </a:t>
            </a:r>
            <a:r>
              <a:rPr lang="en-US" dirty="0" smtClean="0"/>
              <a:t>Irrespective of the order priority, delivery truck is expensive.</a:t>
            </a:r>
            <a:endParaRPr dirty="0"/>
          </a:p>
          <a:p>
            <a:r>
              <a:rPr dirty="0"/>
              <a:t>Recommendation: </a:t>
            </a:r>
            <a:r>
              <a:rPr lang="en-US" dirty="0" smtClean="0"/>
              <a:t>The company should cancel delivery truck shipping method and focus more on the regular and express air since they are less expensive irrespective of the order priority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1. Highest Sales by Product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Insight: </a:t>
            </a:r>
            <a:r>
              <a:rPr dirty="0" smtClean="0"/>
              <a:t>Technology </a:t>
            </a:r>
            <a:r>
              <a:rPr dirty="0"/>
              <a:t>leads in </a:t>
            </a:r>
            <a:r>
              <a:rPr dirty="0" smtClean="0"/>
              <a:t>sales</a:t>
            </a:r>
            <a:r>
              <a:rPr lang="en-US" dirty="0"/>
              <a:t> </a:t>
            </a:r>
            <a:r>
              <a:rPr lang="en-US" dirty="0" smtClean="0"/>
              <a:t>followed by Furniture.</a:t>
            </a:r>
            <a:endParaRPr dirty="0"/>
          </a:p>
          <a:p>
            <a:r>
              <a:rPr dirty="0"/>
              <a:t>Recommendation: Focus more marketing and stock on this </a:t>
            </a:r>
            <a:r>
              <a:rPr lang="en-US" dirty="0" smtClean="0"/>
              <a:t>Technology </a:t>
            </a:r>
            <a:r>
              <a:rPr dirty="0" smtClean="0"/>
              <a:t>category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2. Top &amp; Bottom Performing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Insight: </a:t>
            </a:r>
            <a:r>
              <a:rPr lang="en-US" dirty="0" smtClean="0"/>
              <a:t>West, Ontario and </a:t>
            </a:r>
            <a:r>
              <a:rPr lang="en-US" dirty="0" err="1" smtClean="0"/>
              <a:t>Prarie</a:t>
            </a:r>
            <a:r>
              <a:rPr dirty="0" smtClean="0"/>
              <a:t> </a:t>
            </a:r>
            <a:r>
              <a:rPr lang="en-US" dirty="0" smtClean="0"/>
              <a:t>are the top performing region in terms of Sales.</a:t>
            </a:r>
          </a:p>
          <a:p>
            <a:r>
              <a:rPr lang="en-US" dirty="0" err="1" smtClean="0"/>
              <a:t>Nunavunt</a:t>
            </a:r>
            <a:r>
              <a:rPr lang="en-US" dirty="0" smtClean="0"/>
              <a:t>, Northwest </a:t>
            </a:r>
            <a:r>
              <a:rPr lang="en-US" dirty="0" err="1" smtClean="0"/>
              <a:t>territories,Yukon</a:t>
            </a:r>
            <a:r>
              <a:rPr lang="en-US" dirty="0" smtClean="0"/>
              <a:t> are the three least </a:t>
            </a:r>
            <a:r>
              <a:rPr lang="en-US" dirty="0" err="1" smtClean="0"/>
              <a:t>perfoming</a:t>
            </a:r>
            <a:r>
              <a:rPr lang="en-US" dirty="0" smtClean="0"/>
              <a:t> region in terms of Sales.</a:t>
            </a:r>
          </a:p>
          <a:p>
            <a:endParaRPr lang="en-US" dirty="0" smtClean="0"/>
          </a:p>
          <a:p>
            <a:r>
              <a:rPr dirty="0" smtClean="0"/>
              <a:t> Recommendation</a:t>
            </a:r>
            <a:r>
              <a:rPr dirty="0"/>
              <a:t>: Investigate and boost awareness or logistics in low-performing areas.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Appliances Sales in Ontario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Insight: </a:t>
            </a:r>
            <a:r>
              <a:rPr lang="en-US" dirty="0" smtClean="0"/>
              <a:t>Appliance has a total sales of $$202,346.84 in Ontario which </a:t>
            </a:r>
            <a:r>
              <a:rPr dirty="0" smtClean="0"/>
              <a:t> </a:t>
            </a:r>
            <a:r>
              <a:rPr dirty="0"/>
              <a:t>contributes meaningfully to </a:t>
            </a:r>
            <a:r>
              <a:rPr lang="en-US" dirty="0" smtClean="0"/>
              <a:t>Ontario </a:t>
            </a:r>
            <a:r>
              <a:rPr dirty="0" smtClean="0"/>
              <a:t>sales</a:t>
            </a:r>
            <a:r>
              <a:rPr dirty="0"/>
              <a:t>.</a:t>
            </a:r>
          </a:p>
          <a:p>
            <a:r>
              <a:rPr dirty="0"/>
              <a:t>Recommendation: Consider regional promotions and bundling 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Bottom 10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Insight: These customers contribute the least to revenue.</a:t>
            </a:r>
          </a:p>
          <a:p>
            <a:r>
              <a:t>Recommendation: Target them with loyalty offers and personalized campaigns.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Most Costly Shipping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Insight: </a:t>
            </a:r>
            <a:r>
              <a:rPr lang="en-US" dirty="0" smtClean="0"/>
              <a:t>Delivery Trunks is </a:t>
            </a:r>
            <a:r>
              <a:rPr dirty="0" smtClean="0"/>
              <a:t> </a:t>
            </a:r>
            <a:r>
              <a:rPr dirty="0"/>
              <a:t>the highest shipping costs.</a:t>
            </a:r>
          </a:p>
          <a:p>
            <a:r>
              <a:rPr dirty="0"/>
              <a:t>Recommendation: </a:t>
            </a:r>
            <a:r>
              <a:rPr lang="en-US" dirty="0" smtClean="0"/>
              <a:t>Take it out of the </a:t>
            </a:r>
            <a:r>
              <a:rPr lang="en-US" smtClean="0"/>
              <a:t>Shipping method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Most Valuable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Insight: High revenue customers favor Technology and Office Supplies.</a:t>
            </a:r>
          </a:p>
          <a:p>
            <a:r>
              <a:t>Recommendation: Assign account managers and offer early-access perks.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Top Small Business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Insight: </a:t>
            </a:r>
            <a:r>
              <a:rPr lang="en-US" dirty="0" smtClean="0"/>
              <a:t> Dennis Cane is a small business customer with a standout and notable sales of $$ 75,967.5</a:t>
            </a:r>
            <a:endParaRPr dirty="0"/>
          </a:p>
          <a:p>
            <a:r>
              <a:rPr dirty="0"/>
              <a:t>Recommendation: Consider long-term </a:t>
            </a:r>
            <a:r>
              <a:rPr dirty="0" smtClean="0"/>
              <a:t>partnerships</a:t>
            </a:r>
            <a:r>
              <a:rPr lang="en-US" dirty="0" smtClean="0"/>
              <a:t> with this customer and offer him /her a</a:t>
            </a:r>
            <a:r>
              <a:rPr dirty="0" smtClean="0"/>
              <a:t> </a:t>
            </a:r>
            <a:r>
              <a:rPr dirty="0"/>
              <a:t>referral incentives.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8. Most Active Corporate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Insight</a:t>
            </a:r>
            <a:r>
              <a:rPr dirty="0" smtClean="0"/>
              <a:t>:</a:t>
            </a:r>
            <a:r>
              <a:rPr lang="en-US" dirty="0" smtClean="0"/>
              <a:t>  Adam </a:t>
            </a:r>
            <a:r>
              <a:rPr dirty="0" smtClean="0"/>
              <a:t> </a:t>
            </a:r>
            <a:r>
              <a:rPr lang="en-US" dirty="0" smtClean="0"/>
              <a:t>Hart</a:t>
            </a:r>
            <a:r>
              <a:rPr dirty="0" smtClean="0"/>
              <a:t> </a:t>
            </a:r>
            <a:r>
              <a:rPr dirty="0"/>
              <a:t>placed the most orders between 2009 and 2012</a:t>
            </a:r>
            <a:r>
              <a:rPr dirty="0" smtClean="0"/>
              <a:t>.</a:t>
            </a:r>
            <a:r>
              <a:rPr lang="en-US" dirty="0" smtClean="0"/>
              <a:t> This shows his/her loyalty to the company.</a:t>
            </a:r>
            <a:endParaRPr dirty="0"/>
          </a:p>
          <a:p>
            <a:r>
              <a:rPr dirty="0"/>
              <a:t>Recommendation: Offer contract pricing and premium </a:t>
            </a:r>
            <a:r>
              <a:rPr dirty="0" smtClean="0"/>
              <a:t>support</a:t>
            </a:r>
            <a:r>
              <a:rPr lang="en-US" dirty="0" smtClean="0"/>
              <a:t> so as to appreciate his/her Loyalty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183</TotalTime>
  <Words>398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KMS Abuja Division BI Insights</vt:lpstr>
      <vt:lpstr>1. Highest Sales by Product Category</vt:lpstr>
      <vt:lpstr>2. Top &amp; Bottom Performing Regions</vt:lpstr>
      <vt:lpstr>3. Appliances Sales in Ontario</vt:lpstr>
      <vt:lpstr>4. Bottom 10 Customers</vt:lpstr>
      <vt:lpstr>5. Most Costly Shipping Method</vt:lpstr>
      <vt:lpstr>6. Most Valuable Customers</vt:lpstr>
      <vt:lpstr>7. Top Small Business Customer</vt:lpstr>
      <vt:lpstr>8. Most Active Corporate Customer</vt:lpstr>
      <vt:lpstr>9. Most Profitable Consumer Customer</vt:lpstr>
      <vt:lpstr>10. Returned Items</vt:lpstr>
      <vt:lpstr>11. Shipping Cost vs Order Priority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KMS Abuja Division BI Insights</dc:title>
  <dc:subject/>
  <dc:creator>User_PC</dc:creator>
  <cp:keywords/>
  <dc:description>generated using python-pptx</dc:description>
  <cp:lastModifiedBy>User_PC</cp:lastModifiedBy>
  <cp:revision>17</cp:revision>
  <dcterms:created xsi:type="dcterms:W3CDTF">2013-01-27T09:14:16Z</dcterms:created>
  <dcterms:modified xsi:type="dcterms:W3CDTF">2025-07-04T16:28:03Z</dcterms:modified>
  <cp:category/>
</cp:coreProperties>
</file>