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35CE-79A5-EB86-DF5E-70320A7A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A4850-DAE1-594B-1221-1D10916C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0AEF-F1EB-545B-6C17-4B9E91B4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373E-EF9F-B4A4-C3A5-B7F0DD1E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F33C-E8F0-D03F-9BC9-9D2AC8C3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B6EE-6F35-9D52-2EF6-E126B2E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C13E-574B-DFF0-409D-760EB463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1D61-B58C-BA30-8414-9BA34779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08739-51FE-38DD-0463-6419109F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AA84-C4F2-5B44-0D47-EE97CF6C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03EB3-A541-52DA-05FD-E958C8FFA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E031C-7667-B67F-D804-6C34C7A2D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F79C-727A-1E40-787E-40AF94D7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6E8F-CB1E-3E9D-132B-E0CE8E9D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F816-CC52-D304-D468-DAC208A2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C0EA-D5F6-817D-6DD1-EB2B94E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ACF5-7830-AB20-76CB-19790569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36A3-C236-1FBA-5652-849B7F8F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0BD9-50CE-C697-1EB1-49A07E8E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0115-202A-EC17-232D-439974FE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B1B-EC5E-EF77-B802-ADD421A1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7D26-DEFE-F99D-F818-0946A2CB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F81-6FDE-A79C-A1DE-21D4321A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D97A-242F-BE07-6C3E-28504B5E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0F46-631C-58B0-69C4-2031E869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702-56AA-2200-C428-61D072D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E4E7-C985-CA97-C768-B6FF51CAC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8A3E-A2F7-9C38-98E5-BB7DDAE6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4672-6518-8A0B-D09B-9A3DFAF1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A1AAE-3717-ABD5-F40A-A1BE3510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8D028-DF8C-644C-5FAB-90241005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F1F0-D1FB-AECF-E3A3-92CADED3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9F24-02AC-1A28-14F7-6969B66F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76DE-5155-4656-61A4-AE28D66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D0F2-0358-43CA-B705-738BB054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9E209-E797-E238-5161-2AC1CD6A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02E5-DB0E-D7B9-7C34-B5684308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E281C-8B3C-CAFE-52F4-E935FB56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6E843-BDC7-9766-568C-8236E4CE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E8F-BB36-492D-E563-7D84626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204DB-04A2-74EB-4DBE-9D1BF44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9F039-E317-CFE0-A0C0-4C87DEF4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81858-8D83-17D7-0D22-AB77DA7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58581-81B4-D9C6-3429-2403435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03065-FB54-1398-52DA-A1083933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5BC3-ABBA-0349-C392-F7AA019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1B25-A187-D1F9-DE0B-BE87E76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E243-A559-1ADE-1451-46E41A5A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705C-35A8-0101-4C89-5D277FEF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AC53E-B41C-263D-A512-AFEF20E2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B4EB-4E5C-0247-8C2E-7879FB99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180-6255-F15B-ED23-A3279BFF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78E-A2EC-2B35-674D-5174364D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6AA8D-B25E-86EF-C105-D1C3B6E3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230E-CE5E-6F73-F933-C9723B1DB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EBFC-3517-F800-674F-8BF5ABE7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EC14-84AF-6C61-3022-3F8E1ABA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84031-8699-EC8E-D680-CF6283B7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EFDAF-3754-77BE-E368-DCF1638A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3C42-433B-5608-6562-E864B251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059B-BE45-343E-D40A-71909894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38C4-3156-4B99-83F7-09962C09090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2D00-9948-3E0A-1BD2-EC1BAAB3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A155-6A0E-7F96-BBFA-F1E50604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4417-729E-4671-9483-E44B073F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data dashboard&#10;&#10;Description automatically generated">
            <a:extLst>
              <a:ext uri="{FF2B5EF4-FFF2-40B4-BE49-F238E27FC236}">
                <a16:creationId xmlns:a16="http://schemas.microsoft.com/office/drawing/2014/main" id="{D732C319-7AD4-B1A4-A55C-AFCFCEF38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7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Oluwatoyosi Helen Kade</dc:creator>
  <cp:lastModifiedBy>Oluwatoyosi Helen Kade</cp:lastModifiedBy>
  <cp:revision>1</cp:revision>
  <dcterms:created xsi:type="dcterms:W3CDTF">2024-01-11T15:00:39Z</dcterms:created>
  <dcterms:modified xsi:type="dcterms:W3CDTF">2024-01-11T15:01:29Z</dcterms:modified>
</cp:coreProperties>
</file>