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8c93b4e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8c93b4e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8c93b4e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8c93b4e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8c800071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8c800071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8c93b4e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8c93b4e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8c80007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8c80007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8c800071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8c80007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8c800071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8c80007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gif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gif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Recommendation System for Book Lovers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-126025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Because reading is fun… damental</a:t>
            </a:r>
            <a:endParaRPr/>
          </a:p>
        </p:txBody>
      </p:sp>
      <p:pic>
        <p:nvPicPr>
          <p:cNvPr descr="a woman in a red dress is holding a pair of goggles in her hand (proporcionado por Tenor)"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475" y="3538900"/>
            <a:ext cx="1773800" cy="13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7673262" y="2186313"/>
            <a:ext cx="896225" cy="8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-2403100" y="2977125"/>
            <a:ext cx="81558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Dataset and preprocessing (EDA)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Where to find the data?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00" y="1851105"/>
            <a:ext cx="4676150" cy="263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600" y="1898794"/>
            <a:ext cx="1752625" cy="6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7950" y="2988650"/>
            <a:ext cx="3845850" cy="10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 amt="45000"/>
          </a:blip>
          <a:stretch>
            <a:fillRect/>
          </a:stretch>
        </p:blipFill>
        <p:spPr>
          <a:xfrm>
            <a:off x="7936075" y="125625"/>
            <a:ext cx="896225" cy="8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Recommendation system 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75" y="1664150"/>
            <a:ext cx="3472575" cy="324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girl carrying a stack of books with the website bibliotheca.com written below her (proporcionado por Tenor)"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522" y="1228663"/>
            <a:ext cx="2724400" cy="35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>
            <a:off x="7936075" y="125625"/>
            <a:ext cx="896225" cy="8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	Building the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How does it work?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7400" l="35481" r="13852" t="27681"/>
          <a:stretch/>
        </p:blipFill>
        <p:spPr>
          <a:xfrm>
            <a:off x="4830350" y="1367275"/>
            <a:ext cx="4057178" cy="28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50" y="1093850"/>
            <a:ext cx="4578400" cy="30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>
            <a:off x="7936075" y="125625"/>
            <a:ext cx="896225" cy="8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</a:t>
            </a:r>
            <a:r>
              <a:rPr lang="es"/>
              <a:t>User Interaction with the model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67925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Gradio Interface + A little of web scrapping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63" y="1566975"/>
            <a:ext cx="7381875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7936075" y="125625"/>
            <a:ext cx="896225" cy="8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Books for Lucrecia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3838"/>
            <a:ext cx="7639050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7936075" y="125625"/>
            <a:ext cx="896225" cy="8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Books for Adam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3910" r="0" t="0"/>
          <a:stretch/>
        </p:blipFill>
        <p:spPr>
          <a:xfrm>
            <a:off x="165774" y="1093850"/>
            <a:ext cx="7751949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7936075" y="125625"/>
            <a:ext cx="896225" cy="8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-126025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YOU!!!</a:t>
            </a:r>
            <a:endParaRPr/>
          </a:p>
        </p:txBody>
      </p:sp>
      <p:sp>
        <p:nvSpPr>
          <p:cNvPr id="115" name="Google Shape;115;p20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275" y="2189913"/>
            <a:ext cx="5082400" cy="76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purple frog flying over an open book by debbie on.com (proporcionado por Tenor)"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75" y="1014400"/>
            <a:ext cx="2806150" cy="22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