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73" r:id="rId9"/>
    <p:sldId id="285" r:id="rId10"/>
    <p:sldId id="286" r:id="rId11"/>
    <p:sldId id="287" r:id="rId12"/>
    <p:sldId id="288" r:id="rId13"/>
    <p:sldId id="289" r:id="rId14"/>
    <p:sldId id="274" r:id="rId15"/>
    <p:sldId id="275" r:id="rId16"/>
    <p:sldId id="260" r:id="rId17"/>
    <p:sldId id="276" r:id="rId18"/>
    <p:sldId id="261" r:id="rId19"/>
    <p:sldId id="277" r:id="rId20"/>
    <p:sldId id="262" r:id="rId21"/>
    <p:sldId id="278" r:id="rId22"/>
    <p:sldId id="263" r:id="rId23"/>
    <p:sldId id="279" r:id="rId24"/>
    <p:sldId id="264" r:id="rId25"/>
    <p:sldId id="280" r:id="rId26"/>
    <p:sldId id="265" r:id="rId27"/>
    <p:sldId id="281" r:id="rId28"/>
    <p:sldId id="269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36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бъект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Объект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Объект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Объект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Выполнила студентка </a:t>
            </a:r>
            <a:r>
              <a:rPr lang="ru-RU" dirty="0" smtClean="0">
                <a:solidFill>
                  <a:schemeClr val="tx1"/>
                </a:solidFill>
              </a:rPr>
              <a:t>гр. </a:t>
            </a:r>
            <a:r>
              <a:rPr lang="ru-RU" dirty="0" smtClean="0">
                <a:solidFill>
                  <a:schemeClr val="tx1"/>
                </a:solidFill>
              </a:rPr>
              <a:t>335а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Автопредприятие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490864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83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SQL: </a:t>
            </a:r>
            <a:r>
              <a:rPr lang="ru-RU" dirty="0" smtClean="0"/>
              <a:t>Хранимые процедуры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pPr marL="0" lvl="0" indent="0">
              <a:buNone/>
            </a:pPr>
            <a:r>
              <a:rPr lang="ru-RU" sz="4400" dirty="0"/>
              <a:t>Найти  водителей, в рейсах которых никогда не случалась поломка заданного вида</a:t>
            </a:r>
          </a:p>
          <a:p>
            <a:pPr marL="0" indent="0">
              <a:buNone/>
            </a:pPr>
            <a:r>
              <a:rPr lang="ru-RU" sz="4400" dirty="0"/>
              <a:t> </a:t>
            </a:r>
          </a:p>
          <a:p>
            <a:pPr marL="0" indent="0">
              <a:buNone/>
            </a:pPr>
            <a:r>
              <a:rPr lang="ru-RU" sz="4400" dirty="0" err="1"/>
              <a:t>Create</a:t>
            </a:r>
            <a:r>
              <a:rPr lang="ru-RU" sz="4400" dirty="0"/>
              <a:t> </a:t>
            </a:r>
            <a:r>
              <a:rPr lang="ru-RU" sz="4400" dirty="0" err="1"/>
              <a:t>function</a:t>
            </a:r>
            <a:r>
              <a:rPr lang="ru-RU" sz="4400" dirty="0"/>
              <a:t> Zadanie3_3(@</a:t>
            </a:r>
            <a:r>
              <a:rPr lang="ru-RU" sz="4400" dirty="0" err="1"/>
              <a:t>vid_p</a:t>
            </a:r>
            <a:r>
              <a:rPr lang="ru-RU" sz="4400" dirty="0"/>
              <a:t> NVARCHAR(60))</a:t>
            </a:r>
          </a:p>
          <a:p>
            <a:pPr marL="0" indent="0">
              <a:buNone/>
            </a:pPr>
            <a:r>
              <a:rPr lang="ru-RU" sz="4400" dirty="0" err="1"/>
              <a:t>Returns</a:t>
            </a:r>
            <a:r>
              <a:rPr lang="ru-RU" sz="4400" dirty="0"/>
              <a:t> </a:t>
            </a:r>
            <a:r>
              <a:rPr lang="ru-RU" sz="4400" dirty="0" err="1"/>
              <a:t>table</a:t>
            </a:r>
            <a:endParaRPr lang="ru-RU" sz="4400" dirty="0"/>
          </a:p>
          <a:p>
            <a:pPr marL="0" indent="0">
              <a:buNone/>
            </a:pPr>
            <a:r>
              <a:rPr lang="ru-RU" sz="4400" dirty="0" err="1"/>
              <a:t>As</a:t>
            </a:r>
            <a:endParaRPr lang="ru-RU" sz="4400" dirty="0"/>
          </a:p>
          <a:p>
            <a:pPr marL="0" indent="0">
              <a:buNone/>
            </a:pPr>
            <a:r>
              <a:rPr lang="ru-RU" sz="4400" dirty="0" err="1"/>
              <a:t>Return</a:t>
            </a:r>
            <a:endParaRPr lang="ru-RU" sz="4400" dirty="0"/>
          </a:p>
          <a:p>
            <a:pPr marL="0" indent="0">
              <a:buNone/>
            </a:pPr>
            <a:r>
              <a:rPr lang="ru-RU" sz="4400" dirty="0"/>
              <a:t>(</a:t>
            </a:r>
          </a:p>
          <a:p>
            <a:pPr marL="0" indent="0">
              <a:buNone/>
            </a:pPr>
            <a:r>
              <a:rPr lang="ru-RU" sz="4400" dirty="0"/>
              <a:t>SELECT  </a:t>
            </a:r>
            <a:r>
              <a:rPr lang="ru-RU" sz="4400" dirty="0" err="1"/>
              <a:t>Voditeli.FIO</a:t>
            </a:r>
            <a:r>
              <a:rPr lang="ru-RU" sz="4400" dirty="0"/>
              <a:t> </a:t>
            </a:r>
          </a:p>
          <a:p>
            <a:pPr marL="0" indent="0">
              <a:buNone/>
            </a:pPr>
            <a:r>
              <a:rPr lang="ru-RU" sz="4400" dirty="0"/>
              <a:t>FROM </a:t>
            </a:r>
            <a:r>
              <a:rPr lang="ru-RU" sz="4400" dirty="0" err="1"/>
              <a:t>Tehnika</a:t>
            </a:r>
            <a:endParaRPr lang="ru-RU" sz="4400" dirty="0"/>
          </a:p>
          <a:p>
            <a:pPr marL="0" indent="0">
              <a:buNone/>
            </a:pPr>
            <a:r>
              <a:rPr lang="ru-RU" sz="4400" dirty="0"/>
              <a:t>INNER JOIN </a:t>
            </a:r>
            <a:r>
              <a:rPr lang="ru-RU" sz="4400" dirty="0" err="1"/>
              <a:t>Voditeli</a:t>
            </a:r>
            <a:r>
              <a:rPr lang="ru-RU" sz="4400" dirty="0"/>
              <a:t> ON </a:t>
            </a:r>
            <a:r>
              <a:rPr lang="ru-RU" sz="4400" dirty="0" err="1"/>
              <a:t>Voditeli.id_Voditelya</a:t>
            </a:r>
            <a:r>
              <a:rPr lang="ru-RU" sz="4400" dirty="0"/>
              <a:t>=</a:t>
            </a:r>
            <a:r>
              <a:rPr lang="ru-RU" sz="4400" dirty="0" err="1"/>
              <a:t>Tehnika.id_Voditelya</a:t>
            </a:r>
            <a:endParaRPr lang="ru-RU" sz="4400" dirty="0"/>
          </a:p>
          <a:p>
            <a:pPr marL="0" indent="0">
              <a:buNone/>
            </a:pPr>
            <a:r>
              <a:rPr lang="ru-RU" sz="4400" dirty="0"/>
              <a:t>INNER JOIN </a:t>
            </a:r>
            <a:r>
              <a:rPr lang="ru-RU" sz="4400" dirty="0" err="1"/>
              <a:t>Polomka</a:t>
            </a:r>
            <a:r>
              <a:rPr lang="ru-RU" sz="4400" dirty="0"/>
              <a:t> ON </a:t>
            </a:r>
            <a:r>
              <a:rPr lang="ru-RU" sz="4400" dirty="0" err="1"/>
              <a:t>Tehnika.id_mashin</a:t>
            </a:r>
            <a:r>
              <a:rPr lang="ru-RU" sz="4400" dirty="0"/>
              <a:t> =</a:t>
            </a:r>
            <a:r>
              <a:rPr lang="ru-RU" sz="4400" dirty="0" err="1"/>
              <a:t>Polomka.id_mashin</a:t>
            </a:r>
            <a:endParaRPr lang="ru-RU" sz="4400" dirty="0"/>
          </a:p>
          <a:p>
            <a:pPr marL="0" indent="0">
              <a:buNone/>
            </a:pPr>
            <a:r>
              <a:rPr lang="ru-RU" sz="4400" dirty="0" err="1"/>
              <a:t>Where</a:t>
            </a:r>
            <a:r>
              <a:rPr lang="ru-RU" sz="4400" dirty="0"/>
              <a:t> </a:t>
            </a:r>
            <a:r>
              <a:rPr lang="ru-RU" sz="4400" dirty="0" err="1"/>
              <a:t>Polomka.vid_polomki</a:t>
            </a:r>
            <a:r>
              <a:rPr lang="ru-RU" sz="4400" dirty="0"/>
              <a:t>&lt;&gt;@</a:t>
            </a:r>
            <a:r>
              <a:rPr lang="ru-RU" sz="4400" dirty="0" err="1"/>
              <a:t>vid_p</a:t>
            </a:r>
            <a:endParaRPr lang="ru-RU" sz="4400" dirty="0"/>
          </a:p>
          <a:p>
            <a:pPr marL="0" indent="0">
              <a:buNone/>
            </a:pPr>
            <a:r>
              <a:rPr lang="ru-RU" sz="4400" dirty="0"/>
              <a:t>);</a:t>
            </a:r>
          </a:p>
          <a:p>
            <a:pPr marL="0" indent="0">
              <a:buNone/>
            </a:pPr>
            <a:r>
              <a:rPr lang="ru-RU" sz="4400" dirty="0"/>
              <a:t>GO</a:t>
            </a:r>
          </a:p>
          <a:p>
            <a:pPr marL="0" indent="0">
              <a:buNone/>
            </a:pPr>
            <a:r>
              <a:rPr lang="ru-RU" sz="4400" dirty="0"/>
              <a:t>SELECT * </a:t>
            </a:r>
            <a:r>
              <a:rPr lang="ru-RU" sz="4400" dirty="0" err="1"/>
              <a:t>from</a:t>
            </a:r>
            <a:r>
              <a:rPr lang="ru-RU" sz="4400" dirty="0"/>
              <a:t> Zadanie3_3('</a:t>
            </a:r>
            <a:r>
              <a:rPr lang="ru-RU" sz="4400" dirty="0" err="1"/>
              <a:t>Vid</a:t>
            </a:r>
            <a:r>
              <a:rPr lang="ru-RU" sz="4400" dirty="0"/>
              <a:t> 1')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245458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SQL: </a:t>
            </a:r>
            <a:r>
              <a:rPr lang="ru-RU" dirty="0" smtClean="0"/>
              <a:t>Хранимые процедуры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 lvl="0"/>
            <a:r>
              <a:rPr lang="ru-RU" sz="4400" dirty="0"/>
              <a:t>Подсчитать суммарное количество поломок заданного типа разделить на общее количество рейсов</a:t>
            </a:r>
          </a:p>
          <a:p>
            <a:pPr marL="0" indent="0">
              <a:buNone/>
            </a:pPr>
            <a:r>
              <a:rPr lang="ru-RU" sz="4400" dirty="0"/>
              <a:t> </a:t>
            </a:r>
          </a:p>
          <a:p>
            <a:pPr marL="0" indent="0">
              <a:buNone/>
            </a:pPr>
            <a:r>
              <a:rPr lang="ru-RU" sz="4400" dirty="0"/>
              <a:t>CREATE </a:t>
            </a:r>
            <a:r>
              <a:rPr lang="ru-RU" sz="4400" dirty="0" err="1"/>
              <a:t>procedure</a:t>
            </a:r>
            <a:r>
              <a:rPr lang="ru-RU" sz="4400" dirty="0"/>
              <a:t> Zadanie444(@</a:t>
            </a:r>
            <a:r>
              <a:rPr lang="ru-RU" sz="4400" dirty="0" err="1"/>
              <a:t>vid_polomki</a:t>
            </a:r>
            <a:r>
              <a:rPr lang="ru-RU" sz="4400" dirty="0"/>
              <a:t> NVARCHAR(80))</a:t>
            </a:r>
          </a:p>
          <a:p>
            <a:pPr marL="0" indent="0">
              <a:buNone/>
            </a:pPr>
            <a:r>
              <a:rPr lang="ru-RU" sz="4400" dirty="0"/>
              <a:t>AS</a:t>
            </a:r>
          </a:p>
          <a:p>
            <a:pPr marL="0" indent="0">
              <a:buNone/>
            </a:pPr>
            <a:r>
              <a:rPr lang="ru-RU" sz="4400" dirty="0"/>
              <a:t>BEGIN</a:t>
            </a:r>
          </a:p>
          <a:p>
            <a:pPr marL="0" indent="0">
              <a:buNone/>
            </a:pPr>
            <a:r>
              <a:rPr lang="ru-RU" sz="4400" dirty="0"/>
              <a:t> </a:t>
            </a:r>
          </a:p>
          <a:p>
            <a:pPr marL="0" indent="0">
              <a:buNone/>
            </a:pPr>
            <a:r>
              <a:rPr lang="ru-RU" sz="4400" dirty="0"/>
              <a:t>DECLARE @</a:t>
            </a:r>
            <a:r>
              <a:rPr lang="ru-RU" sz="4400" dirty="0" err="1"/>
              <a:t>kol</a:t>
            </a:r>
            <a:r>
              <a:rPr lang="ru-RU" sz="4400" dirty="0"/>
              <a:t> </a:t>
            </a:r>
            <a:r>
              <a:rPr lang="ru-RU" sz="4400" dirty="0" err="1"/>
              <a:t>int</a:t>
            </a:r>
            <a:endParaRPr lang="ru-RU" sz="4400" dirty="0"/>
          </a:p>
          <a:p>
            <a:pPr marL="0" indent="0">
              <a:buNone/>
            </a:pPr>
            <a:r>
              <a:rPr lang="ru-RU" sz="4400" dirty="0"/>
              <a:t>DECLARE @</a:t>
            </a:r>
            <a:r>
              <a:rPr lang="ru-RU" sz="4400" dirty="0" err="1"/>
              <a:t>vsego_reisov</a:t>
            </a:r>
            <a:r>
              <a:rPr lang="ru-RU" sz="4400" dirty="0"/>
              <a:t> </a:t>
            </a:r>
            <a:r>
              <a:rPr lang="ru-RU" sz="4400" dirty="0" err="1"/>
              <a:t>int</a:t>
            </a:r>
            <a:endParaRPr lang="ru-RU" sz="4400" dirty="0"/>
          </a:p>
          <a:p>
            <a:pPr marL="0" indent="0">
              <a:buNone/>
            </a:pPr>
            <a:r>
              <a:rPr lang="ru-RU" sz="4400" dirty="0"/>
              <a:t>DECLARE @</a:t>
            </a:r>
            <a:r>
              <a:rPr lang="ru-RU" sz="4400" dirty="0" err="1"/>
              <a:t>avg_polomok</a:t>
            </a:r>
            <a:r>
              <a:rPr lang="ru-RU" sz="4400" dirty="0"/>
              <a:t> </a:t>
            </a:r>
            <a:r>
              <a:rPr lang="ru-RU" sz="4400" dirty="0" err="1"/>
              <a:t>real</a:t>
            </a:r>
            <a:endParaRPr lang="ru-RU" sz="4400" dirty="0"/>
          </a:p>
          <a:p>
            <a:pPr marL="0" indent="0">
              <a:buNone/>
            </a:pPr>
            <a:r>
              <a:rPr lang="ru-RU" sz="4400" dirty="0"/>
              <a:t>SET @</a:t>
            </a:r>
            <a:r>
              <a:rPr lang="ru-RU" sz="4400" dirty="0" err="1"/>
              <a:t>kol</a:t>
            </a:r>
            <a:r>
              <a:rPr lang="ru-RU" sz="4400" dirty="0"/>
              <a:t>=(</a:t>
            </a:r>
          </a:p>
          <a:p>
            <a:pPr marL="0" indent="0">
              <a:buNone/>
            </a:pPr>
            <a:r>
              <a:rPr lang="ru-RU" sz="4400" dirty="0"/>
              <a:t>--</a:t>
            </a:r>
          </a:p>
          <a:p>
            <a:pPr marL="0" indent="0">
              <a:buNone/>
            </a:pPr>
            <a:r>
              <a:rPr lang="ru-RU" sz="4400" dirty="0"/>
              <a:t>SELECT </a:t>
            </a:r>
          </a:p>
          <a:p>
            <a:pPr marL="0" indent="0">
              <a:buNone/>
            </a:pPr>
            <a:r>
              <a:rPr lang="ru-RU" sz="4400" dirty="0"/>
              <a:t> </a:t>
            </a:r>
            <a:r>
              <a:rPr lang="ru-RU" sz="4400" dirty="0" err="1"/>
              <a:t>count</a:t>
            </a:r>
            <a:r>
              <a:rPr lang="ru-RU" sz="4400" dirty="0"/>
              <a:t>(*) </a:t>
            </a:r>
            <a:r>
              <a:rPr lang="ru-RU" sz="4400" dirty="0" err="1"/>
              <a:t>As</a:t>
            </a:r>
            <a:r>
              <a:rPr lang="ru-RU" sz="4400" dirty="0"/>
              <a:t> '-   ' </a:t>
            </a:r>
            <a:r>
              <a:rPr lang="ru-RU" sz="4400" dirty="0" err="1"/>
              <a:t>from</a:t>
            </a:r>
            <a:r>
              <a:rPr lang="ru-RU" sz="4400" dirty="0"/>
              <a:t> </a:t>
            </a:r>
            <a:r>
              <a:rPr lang="ru-RU" sz="4400" dirty="0" err="1"/>
              <a:t>Polomka</a:t>
            </a:r>
            <a:r>
              <a:rPr lang="ru-RU" sz="4400" dirty="0"/>
              <a:t> </a:t>
            </a:r>
          </a:p>
          <a:p>
            <a:pPr marL="0" indent="0">
              <a:buNone/>
            </a:pPr>
            <a:r>
              <a:rPr lang="ru-RU" sz="4400" dirty="0"/>
              <a:t> </a:t>
            </a:r>
          </a:p>
          <a:p>
            <a:pPr marL="0" indent="0">
              <a:buNone/>
            </a:pPr>
            <a:r>
              <a:rPr lang="ru-RU" sz="4400" dirty="0" err="1"/>
              <a:t>where</a:t>
            </a:r>
            <a:r>
              <a:rPr lang="ru-RU" sz="4400" dirty="0"/>
              <a:t> </a:t>
            </a:r>
            <a:r>
              <a:rPr lang="ru-RU" sz="4400" dirty="0" err="1"/>
              <a:t>Polomka.vid_polomki</a:t>
            </a:r>
            <a:r>
              <a:rPr lang="ru-RU" sz="4400" dirty="0"/>
              <a:t>=@</a:t>
            </a:r>
            <a:r>
              <a:rPr lang="ru-RU" sz="4400" dirty="0" err="1"/>
              <a:t>vid_polomki</a:t>
            </a:r>
            <a:r>
              <a:rPr lang="ru-RU" sz="4400" dirty="0"/>
              <a:t>)</a:t>
            </a:r>
          </a:p>
          <a:p>
            <a:pPr marL="0" indent="0">
              <a:buNone/>
            </a:pPr>
            <a:r>
              <a:rPr lang="ru-RU" sz="4400" dirty="0"/>
              <a:t>----</a:t>
            </a:r>
          </a:p>
          <a:p>
            <a:pPr marL="0" indent="0">
              <a:buNone/>
            </a:pPr>
            <a:r>
              <a:rPr lang="ru-RU" sz="4400" dirty="0"/>
              <a:t>SET @</a:t>
            </a:r>
            <a:r>
              <a:rPr lang="ru-RU" sz="4400" dirty="0" err="1"/>
              <a:t>vsego_reisov</a:t>
            </a:r>
            <a:r>
              <a:rPr lang="ru-RU" sz="4400" dirty="0"/>
              <a:t>=(</a:t>
            </a:r>
          </a:p>
          <a:p>
            <a:pPr marL="0" indent="0">
              <a:buNone/>
            </a:pPr>
            <a:r>
              <a:rPr lang="ru-RU" sz="4400" dirty="0"/>
              <a:t>SELECT </a:t>
            </a:r>
            <a:r>
              <a:rPr lang="ru-RU" sz="4400" dirty="0" err="1"/>
              <a:t>count</a:t>
            </a:r>
            <a:r>
              <a:rPr lang="ru-RU" sz="4400" dirty="0"/>
              <a:t>(*) </a:t>
            </a:r>
            <a:r>
              <a:rPr lang="ru-RU" sz="4400" dirty="0" err="1"/>
              <a:t>As</a:t>
            </a:r>
            <a:r>
              <a:rPr lang="ru-RU" sz="4400" dirty="0"/>
              <a:t> '- ' </a:t>
            </a:r>
            <a:r>
              <a:rPr lang="ru-RU" sz="4400" dirty="0" err="1"/>
              <a:t>from</a:t>
            </a:r>
            <a:r>
              <a:rPr lang="ru-RU" sz="4400" dirty="0"/>
              <a:t> </a:t>
            </a:r>
            <a:r>
              <a:rPr lang="ru-RU" sz="4400" dirty="0" err="1"/>
              <a:t>Reis</a:t>
            </a:r>
            <a:r>
              <a:rPr lang="ru-RU" sz="4400" dirty="0"/>
              <a:t>)</a:t>
            </a:r>
          </a:p>
          <a:p>
            <a:pPr marL="0" indent="0">
              <a:buNone/>
            </a:pPr>
            <a:r>
              <a:rPr lang="ru-RU" sz="4400" dirty="0"/>
              <a:t>----</a:t>
            </a:r>
          </a:p>
          <a:p>
            <a:pPr marL="0" indent="0">
              <a:buNone/>
            </a:pPr>
            <a:r>
              <a:rPr lang="ru-RU" sz="4400" dirty="0"/>
              <a:t>SET @</a:t>
            </a:r>
            <a:r>
              <a:rPr lang="ru-RU" sz="4400" dirty="0" err="1"/>
              <a:t>avg_polomok</a:t>
            </a:r>
            <a:r>
              <a:rPr lang="ru-RU" sz="4400" dirty="0"/>
              <a:t>=(</a:t>
            </a:r>
          </a:p>
          <a:p>
            <a:pPr marL="0" indent="0">
              <a:buNone/>
            </a:pPr>
            <a:r>
              <a:rPr lang="ru-RU" sz="4400" dirty="0"/>
              <a:t>@</a:t>
            </a:r>
            <a:r>
              <a:rPr lang="ru-RU" sz="4400" dirty="0" err="1"/>
              <a:t>kol</a:t>
            </a:r>
            <a:r>
              <a:rPr lang="ru-RU" sz="4400" dirty="0"/>
              <a:t>/@</a:t>
            </a:r>
            <a:r>
              <a:rPr lang="ru-RU" sz="4400" dirty="0" err="1"/>
              <a:t>vsego_reisov</a:t>
            </a:r>
            <a:r>
              <a:rPr lang="ru-RU" sz="4400" dirty="0"/>
              <a:t>)</a:t>
            </a:r>
          </a:p>
          <a:p>
            <a:pPr marL="0" indent="0">
              <a:buNone/>
            </a:pPr>
            <a:r>
              <a:rPr lang="ru-RU" sz="4400" dirty="0"/>
              <a:t>PRINT  @</a:t>
            </a:r>
            <a:r>
              <a:rPr lang="ru-RU" sz="4400" dirty="0" err="1"/>
              <a:t>kol</a:t>
            </a:r>
            <a:endParaRPr lang="ru-RU" sz="4400" dirty="0"/>
          </a:p>
          <a:p>
            <a:pPr marL="0" indent="0">
              <a:buNone/>
            </a:pPr>
            <a:r>
              <a:rPr lang="ru-RU" sz="4400" dirty="0"/>
              <a:t>PRINT @</a:t>
            </a:r>
            <a:r>
              <a:rPr lang="ru-RU" sz="4400" dirty="0" err="1"/>
              <a:t>vsego_reisov</a:t>
            </a:r>
            <a:endParaRPr lang="ru-RU" sz="4400" dirty="0"/>
          </a:p>
          <a:p>
            <a:pPr marL="0" indent="0">
              <a:buNone/>
            </a:pPr>
            <a:r>
              <a:rPr lang="ru-RU" sz="4400" dirty="0"/>
              <a:t>PRINT @</a:t>
            </a:r>
            <a:r>
              <a:rPr lang="ru-RU" sz="4400" dirty="0" err="1"/>
              <a:t>avg_polomok</a:t>
            </a:r>
            <a:endParaRPr lang="ru-RU" sz="4400" dirty="0"/>
          </a:p>
          <a:p>
            <a:pPr marL="0" indent="0">
              <a:buNone/>
            </a:pPr>
            <a:r>
              <a:rPr lang="ru-RU" sz="4400" dirty="0" err="1"/>
              <a:t>end</a:t>
            </a:r>
            <a:endParaRPr lang="ru-RU" sz="4400" dirty="0"/>
          </a:p>
          <a:p>
            <a:pPr marL="0" indent="0">
              <a:buNone/>
            </a:pPr>
            <a:r>
              <a:rPr lang="ru-RU" sz="4400" dirty="0" err="1"/>
              <a:t>exec</a:t>
            </a:r>
            <a:r>
              <a:rPr lang="ru-RU" sz="4400" dirty="0"/>
              <a:t> Zadanie444 '</a:t>
            </a:r>
            <a:r>
              <a:rPr lang="ru-RU" sz="4400" dirty="0" err="1"/>
              <a:t>Vid</a:t>
            </a:r>
            <a:r>
              <a:rPr lang="ru-RU" sz="4400" dirty="0"/>
              <a:t> 2'</a:t>
            </a:r>
          </a:p>
          <a:p>
            <a:pPr marL="0" lvl="0" indent="0">
              <a:buNone/>
            </a:pP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34308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SQL: </a:t>
            </a:r>
            <a:r>
              <a:rPr lang="ru-RU" dirty="0" smtClean="0"/>
              <a:t>Хранимые процедуры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pPr lvl="0"/>
            <a:r>
              <a:rPr lang="ru-RU" sz="4400" dirty="0"/>
              <a:t>Подсчитать, в какую сумму денег обошелся ремонт поломок каждого вида, и найти тот вид поломок, который встречается наиболее часто</a:t>
            </a:r>
          </a:p>
          <a:p>
            <a:pPr marL="0" indent="0">
              <a:buNone/>
            </a:pPr>
            <a:r>
              <a:rPr lang="ru-RU" sz="4400" dirty="0"/>
              <a:t> </a:t>
            </a:r>
          </a:p>
          <a:p>
            <a:pPr marL="0" indent="0">
              <a:buNone/>
            </a:pPr>
            <a:r>
              <a:rPr lang="ru-RU" sz="4400" dirty="0"/>
              <a:t>CREATE </a:t>
            </a:r>
            <a:r>
              <a:rPr lang="ru-RU" sz="4400" dirty="0" err="1"/>
              <a:t>procedure</a:t>
            </a:r>
            <a:r>
              <a:rPr lang="ru-RU" sz="4400" dirty="0"/>
              <a:t> Zadanie3_33333(@</a:t>
            </a:r>
            <a:r>
              <a:rPr lang="ru-RU" sz="4400" dirty="0" err="1"/>
              <a:t>vid_polomki</a:t>
            </a:r>
            <a:r>
              <a:rPr lang="ru-RU" sz="4400" dirty="0"/>
              <a:t> NVARCHAR(50))</a:t>
            </a:r>
          </a:p>
          <a:p>
            <a:pPr marL="0" indent="0">
              <a:buNone/>
            </a:pPr>
            <a:r>
              <a:rPr lang="ru-RU" sz="4400" dirty="0"/>
              <a:t>AS</a:t>
            </a:r>
          </a:p>
          <a:p>
            <a:pPr marL="0" indent="0">
              <a:buNone/>
            </a:pPr>
            <a:r>
              <a:rPr lang="ru-RU" sz="4400" dirty="0"/>
              <a:t>BEGIN</a:t>
            </a:r>
          </a:p>
          <a:p>
            <a:pPr marL="0" indent="0">
              <a:buNone/>
            </a:pPr>
            <a:r>
              <a:rPr lang="ru-RU" sz="4400" dirty="0"/>
              <a:t>DECLARE @</a:t>
            </a:r>
            <a:r>
              <a:rPr lang="ru-RU" sz="4400" dirty="0" err="1"/>
              <a:t>summa</a:t>
            </a:r>
            <a:r>
              <a:rPr lang="ru-RU" sz="4400" dirty="0"/>
              <a:t> </a:t>
            </a:r>
            <a:r>
              <a:rPr lang="ru-RU" sz="4400" dirty="0" err="1"/>
              <a:t>int</a:t>
            </a:r>
            <a:endParaRPr lang="ru-RU" sz="4400" dirty="0"/>
          </a:p>
          <a:p>
            <a:pPr marL="0" indent="0">
              <a:buNone/>
            </a:pPr>
            <a:r>
              <a:rPr lang="ru-RU" sz="4400" dirty="0"/>
              <a:t>DECLARE @</a:t>
            </a:r>
            <a:r>
              <a:rPr lang="ru-RU" sz="4400" dirty="0" err="1"/>
              <a:t>polomka</a:t>
            </a:r>
            <a:r>
              <a:rPr lang="ru-RU" sz="4400" dirty="0"/>
              <a:t> </a:t>
            </a:r>
            <a:r>
              <a:rPr lang="ru-RU" sz="4400" dirty="0" err="1"/>
              <a:t>nVARCHAR</a:t>
            </a:r>
            <a:r>
              <a:rPr lang="ru-RU" sz="4400" dirty="0"/>
              <a:t>(60)</a:t>
            </a:r>
          </a:p>
          <a:p>
            <a:pPr marL="0" indent="0">
              <a:buNone/>
            </a:pPr>
            <a:r>
              <a:rPr lang="ru-RU" sz="4400" dirty="0"/>
              <a:t> </a:t>
            </a:r>
          </a:p>
          <a:p>
            <a:pPr marL="0" indent="0">
              <a:buNone/>
            </a:pPr>
            <a:r>
              <a:rPr lang="ru-RU" sz="4400" dirty="0"/>
              <a:t>SET @</a:t>
            </a:r>
            <a:r>
              <a:rPr lang="ru-RU" sz="4400" dirty="0" err="1"/>
              <a:t>summa</a:t>
            </a:r>
            <a:r>
              <a:rPr lang="ru-RU" sz="4400" dirty="0"/>
              <a:t>=(</a:t>
            </a:r>
          </a:p>
          <a:p>
            <a:pPr marL="0" indent="0">
              <a:buNone/>
            </a:pPr>
            <a:r>
              <a:rPr lang="ru-RU" sz="4400" dirty="0" err="1"/>
              <a:t>Select</a:t>
            </a:r>
            <a:r>
              <a:rPr lang="ru-RU" sz="4400" dirty="0"/>
              <a:t> SUM(</a:t>
            </a:r>
            <a:r>
              <a:rPr lang="ru-RU" sz="4400" dirty="0" err="1"/>
              <a:t>Polomka.Stoimosti</a:t>
            </a:r>
            <a:r>
              <a:rPr lang="ru-RU" sz="4400" dirty="0"/>
              <a:t>) </a:t>
            </a:r>
            <a:r>
              <a:rPr lang="ru-RU" sz="4400" dirty="0" err="1"/>
              <a:t>From</a:t>
            </a:r>
            <a:r>
              <a:rPr lang="ru-RU" sz="4400" dirty="0"/>
              <a:t> </a:t>
            </a:r>
            <a:r>
              <a:rPr lang="ru-RU" sz="4400" dirty="0" err="1"/>
              <a:t>Polomka</a:t>
            </a:r>
            <a:endParaRPr lang="ru-RU" sz="4400" dirty="0"/>
          </a:p>
          <a:p>
            <a:pPr marL="0" indent="0">
              <a:buNone/>
            </a:pPr>
            <a:r>
              <a:rPr lang="ru-RU" sz="4400" dirty="0" err="1"/>
              <a:t>Where</a:t>
            </a:r>
            <a:r>
              <a:rPr lang="ru-RU" sz="4400" dirty="0"/>
              <a:t> </a:t>
            </a:r>
            <a:r>
              <a:rPr lang="ru-RU" sz="4400" dirty="0" err="1"/>
              <a:t>Polomka.vid_polomki</a:t>
            </a:r>
            <a:r>
              <a:rPr lang="ru-RU" sz="4400" dirty="0"/>
              <a:t>=@</a:t>
            </a:r>
            <a:r>
              <a:rPr lang="ru-RU" sz="4400" dirty="0" err="1"/>
              <a:t>vid_polomki</a:t>
            </a:r>
            <a:r>
              <a:rPr lang="ru-RU" sz="4400" dirty="0"/>
              <a:t>)</a:t>
            </a:r>
          </a:p>
          <a:p>
            <a:pPr marL="0" indent="0">
              <a:buNone/>
            </a:pPr>
            <a:r>
              <a:rPr lang="ru-RU" sz="4400" dirty="0"/>
              <a:t>SET @</a:t>
            </a:r>
            <a:r>
              <a:rPr lang="ru-RU" sz="4400" dirty="0" err="1"/>
              <a:t>polomka</a:t>
            </a:r>
            <a:r>
              <a:rPr lang="ru-RU" sz="4400" dirty="0"/>
              <a:t>=</a:t>
            </a:r>
          </a:p>
          <a:p>
            <a:pPr marL="0" indent="0">
              <a:buNone/>
            </a:pPr>
            <a:r>
              <a:rPr lang="ru-RU" sz="4400" dirty="0"/>
              <a:t>(</a:t>
            </a:r>
            <a:r>
              <a:rPr lang="ru-RU" sz="4400" dirty="0" err="1"/>
              <a:t>select</a:t>
            </a:r>
            <a:r>
              <a:rPr lang="ru-RU" sz="4400" dirty="0"/>
              <a:t> </a:t>
            </a:r>
            <a:r>
              <a:rPr lang="ru-RU" sz="4400" dirty="0" err="1"/>
              <a:t>vid_polomki</a:t>
            </a:r>
            <a:r>
              <a:rPr lang="ru-RU" sz="4400" dirty="0"/>
              <a:t> </a:t>
            </a:r>
            <a:r>
              <a:rPr lang="ru-RU" sz="4400" dirty="0" err="1"/>
              <a:t>from</a:t>
            </a:r>
            <a:r>
              <a:rPr lang="ru-RU" sz="4400" dirty="0"/>
              <a:t> </a:t>
            </a:r>
            <a:r>
              <a:rPr lang="ru-RU" sz="4400" dirty="0" err="1"/>
              <a:t>Polomka</a:t>
            </a:r>
            <a:endParaRPr lang="ru-RU" sz="4400" dirty="0"/>
          </a:p>
          <a:p>
            <a:pPr marL="0" indent="0">
              <a:buNone/>
            </a:pPr>
            <a:r>
              <a:rPr lang="ru-RU" sz="4400" dirty="0" err="1"/>
              <a:t>group</a:t>
            </a:r>
            <a:r>
              <a:rPr lang="ru-RU" sz="4400" dirty="0"/>
              <a:t> </a:t>
            </a:r>
            <a:r>
              <a:rPr lang="ru-RU" sz="4400" dirty="0" err="1"/>
              <a:t>by</a:t>
            </a:r>
            <a:r>
              <a:rPr lang="ru-RU" sz="4400" dirty="0"/>
              <a:t> </a:t>
            </a:r>
            <a:r>
              <a:rPr lang="ru-RU" sz="4400" dirty="0" err="1"/>
              <a:t>vid_polomki</a:t>
            </a:r>
            <a:endParaRPr lang="ru-RU" sz="4400" dirty="0"/>
          </a:p>
          <a:p>
            <a:pPr marL="0" indent="0">
              <a:buNone/>
            </a:pPr>
            <a:r>
              <a:rPr lang="ru-RU" sz="4400" dirty="0" err="1"/>
              <a:t>having</a:t>
            </a:r>
            <a:r>
              <a:rPr lang="ru-RU" sz="4400" dirty="0"/>
              <a:t> </a:t>
            </a:r>
            <a:r>
              <a:rPr lang="ru-RU" sz="4400" dirty="0" err="1"/>
              <a:t>count</a:t>
            </a:r>
            <a:r>
              <a:rPr lang="ru-RU" sz="4400" dirty="0"/>
              <a:t>(*) &gt;= ALL(</a:t>
            </a:r>
            <a:r>
              <a:rPr lang="ru-RU" sz="4400" dirty="0" err="1"/>
              <a:t>select</a:t>
            </a:r>
            <a:r>
              <a:rPr lang="ru-RU" sz="4400" dirty="0"/>
              <a:t> </a:t>
            </a:r>
            <a:r>
              <a:rPr lang="ru-RU" sz="4400" dirty="0" err="1"/>
              <a:t>count</a:t>
            </a:r>
            <a:r>
              <a:rPr lang="ru-RU" sz="4400" dirty="0"/>
              <a:t>(*) </a:t>
            </a:r>
            <a:r>
              <a:rPr lang="ru-RU" sz="4400" dirty="0" err="1"/>
              <a:t>from</a:t>
            </a:r>
            <a:r>
              <a:rPr lang="ru-RU" sz="4400" dirty="0"/>
              <a:t> </a:t>
            </a:r>
            <a:r>
              <a:rPr lang="ru-RU" sz="4400" dirty="0" err="1"/>
              <a:t>Polomka</a:t>
            </a:r>
            <a:r>
              <a:rPr lang="ru-RU" sz="4400" dirty="0"/>
              <a:t> </a:t>
            </a:r>
            <a:r>
              <a:rPr lang="ru-RU" sz="4400" dirty="0" err="1"/>
              <a:t>group</a:t>
            </a:r>
            <a:r>
              <a:rPr lang="ru-RU" sz="4400" dirty="0"/>
              <a:t> </a:t>
            </a:r>
            <a:r>
              <a:rPr lang="ru-RU" sz="4400" dirty="0" err="1"/>
              <a:t>by</a:t>
            </a:r>
            <a:r>
              <a:rPr lang="ru-RU" sz="4400" dirty="0"/>
              <a:t> </a:t>
            </a:r>
            <a:r>
              <a:rPr lang="ru-RU" sz="4400" dirty="0" err="1"/>
              <a:t>vid_polomki</a:t>
            </a:r>
            <a:r>
              <a:rPr lang="ru-RU" sz="4400" dirty="0"/>
              <a:t>))</a:t>
            </a:r>
          </a:p>
          <a:p>
            <a:pPr marL="0" indent="0">
              <a:buNone/>
            </a:pPr>
            <a:r>
              <a:rPr lang="ru-RU" sz="4400" dirty="0"/>
              <a:t> </a:t>
            </a:r>
          </a:p>
          <a:p>
            <a:pPr marL="0" indent="0">
              <a:buNone/>
            </a:pPr>
            <a:r>
              <a:rPr lang="ru-RU" sz="4400" dirty="0"/>
              <a:t>PRINT  @</a:t>
            </a:r>
            <a:r>
              <a:rPr lang="ru-RU" sz="4400" dirty="0" err="1"/>
              <a:t>summa</a:t>
            </a:r>
            <a:endParaRPr lang="ru-RU" sz="4400" dirty="0"/>
          </a:p>
          <a:p>
            <a:pPr marL="0" indent="0">
              <a:buNone/>
            </a:pPr>
            <a:r>
              <a:rPr lang="ru-RU" sz="4400" dirty="0"/>
              <a:t>PRINT @</a:t>
            </a:r>
            <a:r>
              <a:rPr lang="ru-RU" sz="4400" dirty="0" err="1"/>
              <a:t>polomka</a:t>
            </a:r>
            <a:endParaRPr lang="ru-RU" sz="4400" dirty="0"/>
          </a:p>
          <a:p>
            <a:pPr marL="0" indent="0">
              <a:buNone/>
            </a:pPr>
            <a:r>
              <a:rPr lang="ru-RU" sz="4400" dirty="0"/>
              <a:t> </a:t>
            </a:r>
          </a:p>
          <a:p>
            <a:pPr marL="0" indent="0">
              <a:buNone/>
            </a:pPr>
            <a:r>
              <a:rPr lang="ru-RU" sz="4400" dirty="0" err="1"/>
              <a:t>end</a:t>
            </a:r>
            <a:endParaRPr lang="ru-RU" sz="4400" dirty="0"/>
          </a:p>
          <a:p>
            <a:pPr marL="0" lvl="0" indent="0">
              <a:buNone/>
            </a:pP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081595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SQL: </a:t>
            </a:r>
            <a:r>
              <a:rPr lang="ru-RU" dirty="0" smtClean="0"/>
              <a:t>Хранимые процедуры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pPr lvl="0"/>
            <a:r>
              <a:rPr lang="ru-RU" sz="4400" dirty="0"/>
              <a:t>Найти, на каких машинах заданный вид поломки никогда не случался.</a:t>
            </a:r>
          </a:p>
          <a:p>
            <a:pPr marL="0" indent="0">
              <a:buNone/>
            </a:pPr>
            <a:r>
              <a:rPr lang="ru-RU" sz="4400" dirty="0"/>
              <a:t> </a:t>
            </a:r>
          </a:p>
          <a:p>
            <a:pPr marL="0" indent="0">
              <a:buNone/>
            </a:pPr>
            <a:r>
              <a:rPr lang="ru-RU" sz="4400" dirty="0"/>
              <a:t>CREATE FUNCTION </a:t>
            </a:r>
            <a:r>
              <a:rPr lang="ru-RU" sz="4400" dirty="0" err="1"/>
              <a:t>dbo.ufn_CarReports</a:t>
            </a:r>
            <a:r>
              <a:rPr lang="ru-RU" sz="4400" dirty="0"/>
              <a:t> ( @</a:t>
            </a:r>
            <a:r>
              <a:rPr lang="ru-RU" sz="4400" dirty="0" err="1"/>
              <a:t>CrashType</a:t>
            </a:r>
            <a:r>
              <a:rPr lang="ru-RU" sz="4400" dirty="0"/>
              <a:t> </a:t>
            </a:r>
            <a:r>
              <a:rPr lang="ru-RU" sz="4400" dirty="0" err="1"/>
              <a:t>nvarchar</a:t>
            </a:r>
            <a:r>
              <a:rPr lang="ru-RU" sz="4400" dirty="0"/>
              <a:t>(50) ) </a:t>
            </a:r>
          </a:p>
          <a:p>
            <a:pPr marL="0" indent="0">
              <a:buNone/>
            </a:pPr>
            <a:r>
              <a:rPr lang="ru-RU" sz="4400" dirty="0"/>
              <a:t>RETURNS @</a:t>
            </a:r>
            <a:r>
              <a:rPr lang="ru-RU" sz="4400" dirty="0" err="1"/>
              <a:t>Reports</a:t>
            </a:r>
            <a:r>
              <a:rPr lang="ru-RU" sz="4400" dirty="0"/>
              <a:t> TABLE </a:t>
            </a:r>
          </a:p>
          <a:p>
            <a:pPr marL="0" indent="0">
              <a:buNone/>
            </a:pPr>
            <a:r>
              <a:rPr lang="ru-RU" sz="4400" dirty="0"/>
              <a:t>( </a:t>
            </a:r>
          </a:p>
          <a:p>
            <a:pPr marL="0" indent="0">
              <a:buNone/>
            </a:pPr>
            <a:r>
              <a:rPr lang="ru-RU" sz="4400" dirty="0" err="1"/>
              <a:t>CarID</a:t>
            </a:r>
            <a:r>
              <a:rPr lang="ru-RU" sz="4400" dirty="0"/>
              <a:t> </a:t>
            </a:r>
            <a:r>
              <a:rPr lang="ru-RU" sz="4400" dirty="0" err="1"/>
              <a:t>int</a:t>
            </a:r>
            <a:r>
              <a:rPr lang="ru-RU" sz="4400" dirty="0"/>
              <a:t> </a:t>
            </a:r>
            <a:r>
              <a:rPr lang="ru-RU" sz="4400" dirty="0" err="1"/>
              <a:t>primary</a:t>
            </a:r>
            <a:r>
              <a:rPr lang="ru-RU" sz="4400" dirty="0"/>
              <a:t> </a:t>
            </a:r>
            <a:r>
              <a:rPr lang="ru-RU" sz="4400" dirty="0" err="1"/>
              <a:t>key</a:t>
            </a:r>
            <a:r>
              <a:rPr lang="ru-RU" sz="4400" dirty="0"/>
              <a:t> </a:t>
            </a:r>
            <a:r>
              <a:rPr lang="ru-RU" sz="4400" dirty="0" err="1"/>
              <a:t>identity</a:t>
            </a:r>
            <a:r>
              <a:rPr lang="ru-RU" sz="4400" dirty="0"/>
              <a:t>, </a:t>
            </a:r>
          </a:p>
          <a:p>
            <a:pPr marL="0" indent="0">
              <a:buNone/>
            </a:pPr>
            <a:r>
              <a:rPr lang="ru-RU" sz="4400" dirty="0" err="1"/>
              <a:t>CarModel</a:t>
            </a:r>
            <a:r>
              <a:rPr lang="ru-RU" sz="4400" dirty="0"/>
              <a:t> </a:t>
            </a:r>
            <a:r>
              <a:rPr lang="ru-RU" sz="4400" dirty="0" err="1"/>
              <a:t>nvarchar</a:t>
            </a:r>
            <a:r>
              <a:rPr lang="ru-RU" sz="4400" dirty="0"/>
              <a:t>(30) NOT NULL </a:t>
            </a:r>
          </a:p>
          <a:p>
            <a:pPr marL="0" indent="0">
              <a:buNone/>
            </a:pPr>
            <a:r>
              <a:rPr lang="ru-RU" sz="4400" dirty="0"/>
              <a:t>) </a:t>
            </a:r>
          </a:p>
          <a:p>
            <a:pPr marL="0" indent="0">
              <a:buNone/>
            </a:pPr>
            <a:r>
              <a:rPr lang="ru-RU" sz="4400" dirty="0"/>
              <a:t>AS </a:t>
            </a:r>
          </a:p>
          <a:p>
            <a:pPr marL="0" indent="0">
              <a:buNone/>
            </a:pPr>
            <a:r>
              <a:rPr lang="ru-RU" sz="4400" dirty="0"/>
              <a:t>BEGIN </a:t>
            </a:r>
          </a:p>
          <a:p>
            <a:pPr marL="0" indent="0">
              <a:buNone/>
            </a:pPr>
            <a:r>
              <a:rPr lang="ru-RU" sz="4400" dirty="0"/>
              <a:t>INSERT @</a:t>
            </a:r>
            <a:r>
              <a:rPr lang="ru-RU" sz="4400" dirty="0" err="1"/>
              <a:t>Reports</a:t>
            </a:r>
            <a:endParaRPr lang="ru-RU" sz="4400" dirty="0"/>
          </a:p>
          <a:p>
            <a:pPr marL="0" indent="0">
              <a:buNone/>
            </a:pPr>
            <a:r>
              <a:rPr lang="ru-RU" sz="4400" dirty="0"/>
              <a:t>SELECT </a:t>
            </a:r>
            <a:r>
              <a:rPr lang="ru-RU" sz="4400" dirty="0" err="1"/>
              <a:t>T.model</a:t>
            </a:r>
            <a:endParaRPr lang="ru-RU" sz="4400" dirty="0"/>
          </a:p>
          <a:p>
            <a:pPr marL="0" indent="0">
              <a:buNone/>
            </a:pPr>
            <a:r>
              <a:rPr lang="ru-RU" sz="4400" dirty="0"/>
              <a:t>FROM </a:t>
            </a:r>
            <a:r>
              <a:rPr lang="ru-RU" sz="4400" dirty="0" err="1"/>
              <a:t>Polomka</a:t>
            </a:r>
            <a:r>
              <a:rPr lang="ru-RU" sz="4400" dirty="0"/>
              <a:t> AS P</a:t>
            </a:r>
          </a:p>
          <a:p>
            <a:pPr marL="0" indent="0">
              <a:buNone/>
            </a:pPr>
            <a:r>
              <a:rPr lang="ru-RU" sz="4400" dirty="0"/>
              <a:t>RIGHT OUTER JOIN </a:t>
            </a:r>
            <a:r>
              <a:rPr lang="ru-RU" sz="4400" dirty="0" err="1"/>
              <a:t>Tehnika</a:t>
            </a:r>
            <a:r>
              <a:rPr lang="ru-RU" sz="4400" dirty="0"/>
              <a:t> AS T </a:t>
            </a:r>
          </a:p>
          <a:p>
            <a:pPr marL="0" indent="0">
              <a:buNone/>
            </a:pPr>
            <a:r>
              <a:rPr lang="ru-RU" sz="4400" dirty="0"/>
              <a:t>ON </a:t>
            </a:r>
            <a:r>
              <a:rPr lang="ru-RU" sz="4400" dirty="0" err="1"/>
              <a:t>P.id_mashin</a:t>
            </a:r>
            <a:r>
              <a:rPr lang="ru-RU" sz="4400" dirty="0"/>
              <a:t> = </a:t>
            </a:r>
            <a:r>
              <a:rPr lang="ru-RU" sz="4400" dirty="0" err="1"/>
              <a:t>T.id_mashin</a:t>
            </a:r>
            <a:endParaRPr lang="ru-RU" sz="4400" dirty="0"/>
          </a:p>
          <a:p>
            <a:pPr marL="0" indent="0">
              <a:buNone/>
            </a:pPr>
            <a:r>
              <a:rPr lang="ru-RU" sz="4400" dirty="0"/>
              <a:t>WHERE </a:t>
            </a:r>
            <a:r>
              <a:rPr lang="ru-RU" sz="4400" dirty="0" err="1"/>
              <a:t>vid_polomki</a:t>
            </a:r>
            <a:r>
              <a:rPr lang="ru-RU" sz="4400" dirty="0"/>
              <a:t> &lt;&gt; @</a:t>
            </a:r>
            <a:r>
              <a:rPr lang="ru-RU" sz="4400" dirty="0" err="1"/>
              <a:t>CrashType</a:t>
            </a:r>
            <a:endParaRPr lang="ru-RU" sz="4400" dirty="0"/>
          </a:p>
          <a:p>
            <a:pPr marL="0" indent="0">
              <a:buNone/>
            </a:pPr>
            <a:r>
              <a:rPr lang="ru-RU" sz="4400" dirty="0"/>
              <a:t>RETURN</a:t>
            </a:r>
          </a:p>
          <a:p>
            <a:pPr marL="0" indent="0">
              <a:buNone/>
            </a:pPr>
            <a:r>
              <a:rPr lang="ru-RU" sz="4400" dirty="0"/>
              <a:t>END</a:t>
            </a:r>
          </a:p>
          <a:p>
            <a:pPr marL="0" indent="0">
              <a:buNone/>
            </a:pPr>
            <a:r>
              <a:rPr lang="ru-RU" sz="4400" dirty="0"/>
              <a:t> </a:t>
            </a:r>
          </a:p>
          <a:p>
            <a:pPr marL="0" indent="0">
              <a:buNone/>
            </a:pPr>
            <a:r>
              <a:rPr lang="ru-RU" sz="4400" dirty="0"/>
              <a:t>SELECT * FROM [</a:t>
            </a:r>
            <a:r>
              <a:rPr lang="ru-RU" sz="4400" dirty="0" err="1"/>
              <a:t>dbo</a:t>
            </a:r>
            <a:r>
              <a:rPr lang="ru-RU" sz="4400" dirty="0"/>
              <a:t>].[</a:t>
            </a:r>
            <a:r>
              <a:rPr lang="ru-RU" sz="4400" dirty="0" err="1"/>
              <a:t>ufn_CarReports</a:t>
            </a:r>
            <a:r>
              <a:rPr lang="ru-RU" sz="4400" dirty="0"/>
              <a:t>] ('</a:t>
            </a:r>
            <a:r>
              <a:rPr lang="ru-RU" sz="4400" dirty="0" err="1"/>
              <a:t>Vid</a:t>
            </a:r>
            <a:r>
              <a:rPr lang="ru-RU" sz="4400" dirty="0"/>
              <a:t> 2')</a:t>
            </a:r>
          </a:p>
          <a:p>
            <a:pPr marL="0" indent="0">
              <a:buNone/>
            </a:pPr>
            <a:r>
              <a:rPr lang="ru-RU" sz="4400" dirty="0"/>
              <a:t>GO</a:t>
            </a:r>
          </a:p>
          <a:p>
            <a:pPr marL="0" lvl="0" indent="0">
              <a:buNone/>
            </a:pP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558007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SQL: </a:t>
            </a:r>
            <a:r>
              <a:rPr lang="ru-RU" dirty="0" smtClean="0"/>
              <a:t>Транзакции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dirty="0" smtClean="0"/>
              <a:t>Добавить новую машину:</a:t>
            </a:r>
          </a:p>
          <a:p>
            <a:pPr marL="0" indent="0">
              <a:buNone/>
            </a:pPr>
            <a:r>
              <a:rPr lang="ru-RU" dirty="0" smtClean="0"/>
              <a:t>CREATE </a:t>
            </a:r>
            <a:r>
              <a:rPr lang="ru-RU" dirty="0"/>
              <a:t>PROCEDURE </a:t>
            </a:r>
            <a:r>
              <a:rPr lang="ru-RU" dirty="0" err="1"/>
              <a:t>Reis_new</a:t>
            </a:r>
            <a:r>
              <a:rPr lang="ru-RU" dirty="0"/>
              <a:t>(</a:t>
            </a:r>
          </a:p>
          <a:p>
            <a:pPr marL="0" indent="0">
              <a:buNone/>
            </a:pPr>
            <a:r>
              <a:rPr lang="ru-RU" dirty="0"/>
              <a:t>@</a:t>
            </a:r>
            <a:r>
              <a:rPr lang="ru-RU" dirty="0" err="1"/>
              <a:t>data_otp</a:t>
            </a:r>
            <a:r>
              <a:rPr lang="ru-RU" dirty="0"/>
              <a:t> DATETIME,</a:t>
            </a:r>
          </a:p>
          <a:p>
            <a:pPr marL="0" indent="0">
              <a:buNone/>
            </a:pPr>
            <a:r>
              <a:rPr lang="ru-RU" dirty="0"/>
              <a:t>@</a:t>
            </a:r>
            <a:r>
              <a:rPr lang="ru-RU" dirty="0" err="1"/>
              <a:t>data_pribivniya</a:t>
            </a:r>
            <a:r>
              <a:rPr lang="ru-RU" dirty="0"/>
              <a:t> DATETIME,</a:t>
            </a:r>
          </a:p>
          <a:p>
            <a:pPr marL="0" indent="0">
              <a:buNone/>
            </a:pPr>
            <a:r>
              <a:rPr lang="ru-RU" dirty="0"/>
              <a:t>@</a:t>
            </a:r>
            <a:r>
              <a:rPr lang="ru-RU" dirty="0" err="1"/>
              <a:t>vid_polomki</a:t>
            </a:r>
            <a:r>
              <a:rPr lang="ru-RU" dirty="0"/>
              <a:t> </a:t>
            </a:r>
            <a:r>
              <a:rPr lang="ru-RU" dirty="0" err="1"/>
              <a:t>nVARCHAR</a:t>
            </a:r>
            <a:r>
              <a:rPr lang="ru-RU" dirty="0"/>
              <a:t>(60),</a:t>
            </a:r>
          </a:p>
          <a:p>
            <a:pPr marL="0" indent="0">
              <a:buNone/>
            </a:pPr>
            <a:r>
              <a:rPr lang="ru-RU" dirty="0"/>
              <a:t>@</a:t>
            </a:r>
            <a:r>
              <a:rPr lang="ru-RU" dirty="0" err="1"/>
              <a:t>id_mashin</a:t>
            </a:r>
            <a:r>
              <a:rPr lang="ru-RU" dirty="0"/>
              <a:t> </a:t>
            </a:r>
            <a:r>
              <a:rPr lang="ru-RU" dirty="0" err="1"/>
              <a:t>int</a:t>
            </a:r>
            <a:r>
              <a:rPr lang="ru-RU" dirty="0"/>
              <a:t>,</a:t>
            </a:r>
          </a:p>
          <a:p>
            <a:pPr marL="0" indent="0">
              <a:buNone/>
            </a:pPr>
            <a:r>
              <a:rPr lang="ru-RU" dirty="0"/>
              <a:t>@</a:t>
            </a:r>
            <a:r>
              <a:rPr lang="ru-RU" dirty="0" err="1"/>
              <a:t>id_jobs</a:t>
            </a:r>
            <a:r>
              <a:rPr lang="ru-RU" dirty="0"/>
              <a:t> </a:t>
            </a:r>
            <a:r>
              <a:rPr lang="ru-RU" dirty="0" err="1"/>
              <a:t>int</a:t>
            </a:r>
            <a:r>
              <a:rPr lang="ru-RU" dirty="0"/>
              <a:t>,</a:t>
            </a:r>
          </a:p>
          <a:p>
            <a:pPr marL="0" indent="0">
              <a:buNone/>
            </a:pPr>
            <a:r>
              <a:rPr lang="ru-RU" dirty="0"/>
              <a:t>@</a:t>
            </a:r>
            <a:r>
              <a:rPr lang="ru-RU" dirty="0" err="1"/>
              <a:t>vremya_polomki</a:t>
            </a:r>
            <a:r>
              <a:rPr lang="ru-RU" dirty="0"/>
              <a:t> DATETIME,</a:t>
            </a:r>
          </a:p>
          <a:p>
            <a:pPr marL="0" indent="0">
              <a:buNone/>
            </a:pPr>
            <a:r>
              <a:rPr lang="ru-RU" dirty="0"/>
              <a:t>@</a:t>
            </a:r>
            <a:r>
              <a:rPr lang="ru-RU" dirty="0" err="1"/>
              <a:t>stoimosti</a:t>
            </a:r>
            <a:r>
              <a:rPr lang="ru-RU" dirty="0"/>
              <a:t> </a:t>
            </a:r>
            <a:r>
              <a:rPr lang="ru-RU" dirty="0" err="1"/>
              <a:t>Money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ru-RU" dirty="0"/>
              <a:t>AS</a:t>
            </a:r>
          </a:p>
          <a:p>
            <a:pPr marL="0" indent="0">
              <a:buNone/>
            </a:pPr>
            <a:r>
              <a:rPr lang="ru-RU" dirty="0"/>
              <a:t>BEGIN TRANSACTION</a:t>
            </a:r>
          </a:p>
          <a:p>
            <a:pPr marL="0" indent="0">
              <a:buNone/>
            </a:pPr>
            <a:r>
              <a:rPr lang="ru-RU" dirty="0"/>
              <a:t>--SELECT * FROM </a:t>
            </a:r>
            <a:r>
              <a:rPr lang="ru-RU" dirty="0" err="1"/>
              <a:t>Reis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--INNER JOIN </a:t>
            </a:r>
            <a:r>
              <a:rPr lang="ru-RU" dirty="0" err="1"/>
              <a:t>Gruz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Gruz.id_reisa</a:t>
            </a:r>
            <a:r>
              <a:rPr lang="ru-RU" dirty="0"/>
              <a:t>=</a:t>
            </a:r>
            <a:r>
              <a:rPr lang="ru-RU" dirty="0" err="1"/>
              <a:t>Reis.id_reisa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--INNER JOIN </a:t>
            </a:r>
            <a:r>
              <a:rPr lang="ru-RU" dirty="0" err="1"/>
              <a:t>Tehnika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Gruz.id_Voditelya</a:t>
            </a:r>
            <a:r>
              <a:rPr lang="ru-RU" dirty="0"/>
              <a:t>=</a:t>
            </a:r>
            <a:r>
              <a:rPr lang="ru-RU" dirty="0" err="1"/>
              <a:t>Tehnika.id_Voditelya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--</a:t>
            </a:r>
            <a:r>
              <a:rPr lang="ru-RU" dirty="0" err="1"/>
              <a:t>Inner</a:t>
            </a:r>
            <a:r>
              <a:rPr lang="ru-RU" dirty="0"/>
              <a:t> </a:t>
            </a:r>
            <a:r>
              <a:rPr lang="ru-RU" dirty="0" err="1"/>
              <a:t>join</a:t>
            </a:r>
            <a:r>
              <a:rPr lang="ru-RU" dirty="0"/>
              <a:t> </a:t>
            </a:r>
            <a:r>
              <a:rPr lang="ru-RU" dirty="0" err="1"/>
              <a:t>Polomka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Tehnika.id_mashin</a:t>
            </a:r>
            <a:r>
              <a:rPr lang="ru-RU" dirty="0"/>
              <a:t>=</a:t>
            </a:r>
            <a:r>
              <a:rPr lang="ru-RU" dirty="0" err="1"/>
              <a:t>Polomka.id_mashin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INSERT INTO </a:t>
            </a:r>
            <a:r>
              <a:rPr lang="ru-RU" dirty="0" err="1"/>
              <a:t>Reis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VALUES(@data_</a:t>
            </a:r>
            <a:r>
              <a:rPr lang="ru-RU" dirty="0" err="1"/>
              <a:t>otp</a:t>
            </a:r>
            <a:r>
              <a:rPr lang="ru-RU" dirty="0"/>
              <a:t>,@</a:t>
            </a:r>
            <a:r>
              <a:rPr lang="ru-RU" dirty="0" err="1"/>
              <a:t>data_pribivniya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ru-RU" dirty="0"/>
              <a:t>INSERT INTO </a:t>
            </a:r>
            <a:r>
              <a:rPr lang="ru-RU" dirty="0" err="1"/>
              <a:t>Polomka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VAlues</a:t>
            </a:r>
            <a:r>
              <a:rPr lang="ru-RU" dirty="0"/>
              <a:t>(@vid_</a:t>
            </a:r>
            <a:r>
              <a:rPr lang="ru-RU" dirty="0" err="1"/>
              <a:t>polomki</a:t>
            </a:r>
            <a:r>
              <a:rPr lang="ru-RU" dirty="0"/>
              <a:t>,@id_</a:t>
            </a:r>
            <a:r>
              <a:rPr lang="ru-RU" dirty="0" err="1"/>
              <a:t>mashin</a:t>
            </a:r>
            <a:r>
              <a:rPr lang="ru-RU" dirty="0"/>
              <a:t>,@id_</a:t>
            </a:r>
            <a:r>
              <a:rPr lang="ru-RU" dirty="0" err="1"/>
              <a:t>jobs</a:t>
            </a:r>
            <a:r>
              <a:rPr lang="ru-RU" dirty="0"/>
              <a:t>,@vremya_</a:t>
            </a:r>
            <a:r>
              <a:rPr lang="ru-RU" dirty="0" err="1"/>
              <a:t>polomki</a:t>
            </a:r>
            <a:r>
              <a:rPr lang="ru-RU" dirty="0"/>
              <a:t>,@</a:t>
            </a:r>
            <a:r>
              <a:rPr lang="ru-RU" dirty="0" err="1"/>
              <a:t>stoimosti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ru-RU" dirty="0"/>
              <a:t>COMMIT TRANSACTION;</a:t>
            </a:r>
          </a:p>
          <a:p>
            <a:pPr marL="0" indent="0">
              <a:buNone/>
            </a:pPr>
            <a:r>
              <a:rPr lang="ru-RU" dirty="0" err="1"/>
              <a:t>end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 err="1"/>
              <a:t>exec</a:t>
            </a:r>
            <a:r>
              <a:rPr lang="ru-RU" dirty="0"/>
              <a:t> </a:t>
            </a:r>
            <a:r>
              <a:rPr lang="ru-RU" dirty="0" err="1"/>
              <a:t>Reis_new</a:t>
            </a:r>
            <a:r>
              <a:rPr lang="ru-RU" dirty="0"/>
              <a:t> (('2017-01-18 22:18:40','2017-02-15 22:18:40'),('</a:t>
            </a:r>
            <a:r>
              <a:rPr lang="ru-RU" dirty="0" err="1"/>
              <a:t>Vid</a:t>
            </a:r>
            <a:r>
              <a:rPr lang="ru-RU" dirty="0"/>
              <a:t> 3',67,34,'2017-02-14 21:53:20',457.00))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72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SQL: </a:t>
            </a:r>
            <a:r>
              <a:rPr lang="ru-RU" dirty="0" smtClean="0"/>
              <a:t>Триггеры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--триггер AFTER DELETE указывает, что триггер срабатывает после выполнения оператора DELETE.</a:t>
            </a:r>
          </a:p>
          <a:p>
            <a:pPr marL="0" indent="0">
              <a:buNone/>
            </a:pPr>
            <a:r>
              <a:rPr lang="ru-RU" dirty="0"/>
              <a:t>--после удаления рейса удаляются все его связи с другими объектами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en-US" dirty="0"/>
              <a:t>CREATE TRIGGER trg1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ON Reis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AFTER DELETE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AS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BEGIN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SET NOCOUNT ON;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DECLARE @id </a:t>
            </a:r>
            <a:r>
              <a:rPr lang="en-US" dirty="0" err="1"/>
              <a:t>int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SET @id=(SELECT </a:t>
            </a:r>
            <a:r>
              <a:rPr lang="en-US" dirty="0" err="1"/>
              <a:t>id_reisa</a:t>
            </a:r>
            <a:r>
              <a:rPr lang="en-US" dirty="0"/>
              <a:t> FROM deleted)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DELETE Reis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Where </a:t>
            </a:r>
            <a:r>
              <a:rPr lang="en-US" dirty="0" err="1"/>
              <a:t>id_reisa</a:t>
            </a:r>
            <a:r>
              <a:rPr lang="en-US" dirty="0"/>
              <a:t>=@id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ru-RU" dirty="0"/>
              <a:t>END</a:t>
            </a:r>
          </a:p>
          <a:p>
            <a:pPr marL="0" indent="0">
              <a:buNone/>
            </a:pPr>
            <a:r>
              <a:rPr lang="ru-RU" dirty="0"/>
              <a:t> GO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891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080" y="1844824"/>
            <a:ext cx="6299835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05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Программный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 string </a:t>
            </a:r>
            <a:r>
              <a:rPr lang="en-US" dirty="0" err="1"/>
              <a:t>connectionString</a:t>
            </a:r>
            <a:r>
              <a:rPr lang="en-US" dirty="0"/>
              <a:t> = @"Data Source= A203-14; Initial Catalog = </a:t>
            </a:r>
            <a:r>
              <a:rPr lang="ru-RU" dirty="0"/>
              <a:t>АвтоБД_1;</a:t>
            </a:r>
            <a:r>
              <a:rPr lang="en-US" dirty="0"/>
              <a:t>Integrated Security=True";</a:t>
            </a:r>
          </a:p>
          <a:p>
            <a:pPr marL="0" indent="0">
              <a:buNone/>
            </a:pPr>
            <a:r>
              <a:rPr lang="en-US" dirty="0"/>
              <a:t>            string </a:t>
            </a:r>
            <a:r>
              <a:rPr lang="en-US" dirty="0" err="1"/>
              <a:t>sqlExpression</a:t>
            </a:r>
            <a:r>
              <a:rPr lang="en-US" dirty="0"/>
              <a:t> = "INSERT INTO [</a:t>
            </a:r>
            <a:r>
              <a:rPr lang="en-US" dirty="0" err="1"/>
              <a:t>Tehnika</a:t>
            </a:r>
            <a:r>
              <a:rPr lang="en-US" dirty="0"/>
              <a:t>] (</a:t>
            </a:r>
            <a:r>
              <a:rPr lang="en-US" dirty="0" err="1"/>
              <a:t>model,id_Voditelya</a:t>
            </a:r>
            <a:r>
              <a:rPr lang="en-US" dirty="0"/>
              <a:t>) VALUES (@model,@</a:t>
            </a:r>
            <a:r>
              <a:rPr lang="en-US" dirty="0" err="1"/>
              <a:t>id_Voditelya</a:t>
            </a:r>
            <a:r>
              <a:rPr lang="en-US" dirty="0"/>
              <a:t>)";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            using (</a:t>
            </a:r>
            <a:r>
              <a:rPr lang="en-US" dirty="0" err="1"/>
              <a:t>SqlConnection</a:t>
            </a:r>
            <a:r>
              <a:rPr lang="en-US" dirty="0"/>
              <a:t> connection = new </a:t>
            </a:r>
            <a:r>
              <a:rPr lang="en-US" dirty="0" err="1"/>
              <a:t>SqlConnection</a:t>
            </a:r>
            <a:r>
              <a:rPr lang="en-US" dirty="0"/>
              <a:t>(</a:t>
            </a:r>
            <a:r>
              <a:rPr lang="en-US" dirty="0" err="1"/>
              <a:t>connectionString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ru-RU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try</a:t>
            </a:r>
          </a:p>
          <a:p>
            <a:pPr marL="0" indent="0">
              <a:buNone/>
            </a:pPr>
            <a:r>
              <a:rPr lang="ru-RU" dirty="0"/>
              <a:t>                {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connection.Open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SqlCommand</a:t>
            </a:r>
            <a:r>
              <a:rPr lang="en-US" dirty="0"/>
              <a:t> command = new </a:t>
            </a:r>
            <a:r>
              <a:rPr lang="en-US" dirty="0" err="1"/>
              <a:t>SqlCommand</a:t>
            </a:r>
            <a:r>
              <a:rPr lang="en-US" dirty="0"/>
              <a:t>(</a:t>
            </a:r>
            <a:r>
              <a:rPr lang="en-US" dirty="0" err="1"/>
              <a:t>sqlExpression</a:t>
            </a:r>
            <a:r>
              <a:rPr lang="en-US" dirty="0"/>
              <a:t>, connection);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command.Parameters.AddWithValue</a:t>
            </a:r>
            <a:r>
              <a:rPr lang="en-US" dirty="0"/>
              <a:t>("model", textBox2.Text);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command.Parameters.AddWithValue</a:t>
            </a:r>
            <a:r>
              <a:rPr lang="en-US" dirty="0"/>
              <a:t>("</a:t>
            </a:r>
            <a:r>
              <a:rPr lang="en-US" dirty="0" err="1"/>
              <a:t>id_Voditelya</a:t>
            </a:r>
            <a:r>
              <a:rPr lang="en-US" dirty="0"/>
              <a:t>", textBox1.Text);</a:t>
            </a:r>
          </a:p>
          <a:p>
            <a:pPr marL="0" indent="0">
              <a:buNone/>
            </a:pPr>
            <a:r>
              <a:rPr lang="en-US" dirty="0"/>
              <a:t>                    if (</a:t>
            </a:r>
            <a:r>
              <a:rPr lang="en-US" dirty="0" err="1"/>
              <a:t>command.ExecuteNonQuery</a:t>
            </a:r>
            <a:r>
              <a:rPr lang="en-US" dirty="0"/>
              <a:t>() == 1)</a:t>
            </a:r>
          </a:p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dirty="0" err="1"/>
              <a:t>MessageBox.Show</a:t>
            </a:r>
            <a:r>
              <a:rPr lang="en-US" dirty="0"/>
              <a:t>("</a:t>
            </a:r>
            <a:r>
              <a:rPr lang="ru-RU" dirty="0"/>
              <a:t>Запись успешно добавлена!");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connection.Close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ru-RU" dirty="0"/>
              <a:t>                }</a:t>
            </a:r>
          </a:p>
          <a:p>
            <a:pPr marL="0" indent="0">
              <a:buNone/>
            </a:pPr>
            <a:r>
              <a:rPr lang="en-US" dirty="0"/>
              <a:t>              catch (</a:t>
            </a:r>
            <a:r>
              <a:rPr lang="en-US" dirty="0" err="1"/>
              <a:t>SqlException</a:t>
            </a:r>
            <a:r>
              <a:rPr lang="en-US" dirty="0"/>
              <a:t> ex)</a:t>
            </a:r>
          </a:p>
          <a:p>
            <a:pPr marL="0" indent="0">
              <a:buNone/>
            </a:pPr>
            <a:r>
              <a:rPr lang="ru-RU" dirty="0"/>
              <a:t>                {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MessageBox.Show</a:t>
            </a:r>
            <a:r>
              <a:rPr lang="en-US" dirty="0"/>
              <a:t>(</a:t>
            </a:r>
            <a:r>
              <a:rPr lang="en-US" dirty="0" err="1"/>
              <a:t>ex.Message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ru-RU" dirty="0"/>
              <a:t>                }</a:t>
            </a:r>
          </a:p>
          <a:p>
            <a:pPr marL="0" indent="0">
              <a:buNone/>
            </a:pPr>
            <a:r>
              <a:rPr lang="ru-RU" dirty="0"/>
              <a:t>     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3454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smtClean="0"/>
              <a:t>Изменение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E:\111\Capture.3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0808"/>
            <a:ext cx="6182394" cy="427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658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Программный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string </a:t>
            </a:r>
            <a:r>
              <a:rPr lang="en-US" sz="1200" dirty="0" err="1"/>
              <a:t>connectionString</a:t>
            </a:r>
            <a:r>
              <a:rPr lang="en-US" sz="1200" dirty="0"/>
              <a:t> = @"Data Source= A203-14; Initial Catalog = </a:t>
            </a:r>
            <a:r>
              <a:rPr lang="ru-RU" sz="1200" dirty="0"/>
              <a:t>АвтоБД_1;</a:t>
            </a:r>
            <a:r>
              <a:rPr lang="en-US" sz="1200" dirty="0"/>
              <a:t>Integrated Security=True";</a:t>
            </a:r>
          </a:p>
          <a:p>
            <a:pPr marL="0" indent="0">
              <a:buNone/>
            </a:pPr>
            <a:r>
              <a:rPr lang="en-US" sz="1200" dirty="0" smtClean="0"/>
              <a:t>string </a:t>
            </a:r>
            <a:r>
              <a:rPr lang="en-US" sz="1200" dirty="0" err="1"/>
              <a:t>sqlExpression</a:t>
            </a:r>
            <a:r>
              <a:rPr lang="en-US" sz="1200" dirty="0"/>
              <a:t> = "UPDATE [</a:t>
            </a:r>
            <a:r>
              <a:rPr lang="en-US" sz="1200" dirty="0" err="1"/>
              <a:t>Detali</a:t>
            </a:r>
            <a:r>
              <a:rPr lang="en-US" sz="1200" dirty="0"/>
              <a:t>] SET [</a:t>
            </a:r>
            <a:r>
              <a:rPr lang="en-US" sz="1200" dirty="0" err="1"/>
              <a:t>id_polomki</a:t>
            </a:r>
            <a:r>
              <a:rPr lang="en-US" sz="1200" dirty="0"/>
              <a:t>]=@</a:t>
            </a:r>
            <a:r>
              <a:rPr lang="en-US" sz="1200" dirty="0" err="1"/>
              <a:t>id_polomki</a:t>
            </a:r>
            <a:r>
              <a:rPr lang="en-US" sz="1200" dirty="0"/>
              <a:t>, [</a:t>
            </a:r>
            <a:r>
              <a:rPr lang="en-US" sz="1200" dirty="0" err="1"/>
              <a:t>id_mashin</a:t>
            </a:r>
            <a:r>
              <a:rPr lang="en-US" sz="1200" dirty="0"/>
              <a:t>]=@</a:t>
            </a:r>
            <a:r>
              <a:rPr lang="en-US" sz="1200" dirty="0" err="1"/>
              <a:t>id_mashin</a:t>
            </a:r>
            <a:r>
              <a:rPr lang="en-US" sz="1200" dirty="0"/>
              <a:t>,[</a:t>
            </a:r>
            <a:r>
              <a:rPr lang="en-US" sz="1200" dirty="0" err="1"/>
              <a:t>kol_vo_detaley</a:t>
            </a:r>
            <a:r>
              <a:rPr lang="en-US" sz="1200" dirty="0"/>
              <a:t>]=@</a:t>
            </a:r>
            <a:r>
              <a:rPr lang="en-US" sz="1200" dirty="0" err="1"/>
              <a:t>kol_vo_detaley</a:t>
            </a:r>
            <a:r>
              <a:rPr lang="en-US" sz="1200" dirty="0"/>
              <a:t> WHERE [</a:t>
            </a:r>
            <a:r>
              <a:rPr lang="en-US" sz="1200" dirty="0" err="1"/>
              <a:t>id_detali</a:t>
            </a:r>
            <a:r>
              <a:rPr lang="en-US" sz="1200" dirty="0"/>
              <a:t>]=@</a:t>
            </a:r>
            <a:r>
              <a:rPr lang="en-US" sz="1200" dirty="0" err="1"/>
              <a:t>id_detali</a:t>
            </a:r>
            <a:r>
              <a:rPr lang="en-US" sz="1200" dirty="0"/>
              <a:t>";</a:t>
            </a:r>
          </a:p>
          <a:p>
            <a:pPr marL="0" indent="0">
              <a:buNone/>
            </a:pPr>
            <a:r>
              <a:rPr lang="en-US" sz="1200" dirty="0"/>
              <a:t>            using (</a:t>
            </a:r>
            <a:r>
              <a:rPr lang="en-US" sz="1200" dirty="0" err="1"/>
              <a:t>SqlConnection</a:t>
            </a:r>
            <a:r>
              <a:rPr lang="en-US" sz="1200" dirty="0"/>
              <a:t> connection = new </a:t>
            </a:r>
            <a:r>
              <a:rPr lang="en-US" sz="1200" dirty="0" err="1"/>
              <a:t>SqlConnection</a:t>
            </a:r>
            <a:r>
              <a:rPr lang="en-US" sz="1200" dirty="0"/>
              <a:t>(</a:t>
            </a:r>
            <a:r>
              <a:rPr lang="en-US" sz="1200" dirty="0" err="1"/>
              <a:t>connectionString</a:t>
            </a:r>
            <a:r>
              <a:rPr lang="en-US" sz="1200" dirty="0"/>
              <a:t>))</a:t>
            </a:r>
          </a:p>
          <a:p>
            <a:pPr marL="0" indent="0">
              <a:buNone/>
            </a:pPr>
            <a:r>
              <a:rPr lang="ru-RU" sz="1200" dirty="0"/>
              <a:t>            {</a:t>
            </a:r>
          </a:p>
          <a:p>
            <a:pPr marL="0" indent="0">
              <a:buNone/>
            </a:pPr>
            <a:r>
              <a:rPr lang="en-US" sz="1200" dirty="0"/>
              <a:t>                try</a:t>
            </a:r>
          </a:p>
          <a:p>
            <a:pPr marL="0" indent="0">
              <a:buNone/>
            </a:pPr>
            <a:r>
              <a:rPr lang="ru-RU" sz="1200" dirty="0"/>
              <a:t>                {</a:t>
            </a:r>
          </a:p>
          <a:p>
            <a:pPr marL="0" indent="0">
              <a:buNone/>
            </a:pPr>
            <a:r>
              <a:rPr lang="en-US" sz="1200" dirty="0"/>
              <a:t>                    </a:t>
            </a:r>
            <a:r>
              <a:rPr lang="en-US" sz="1200" dirty="0" err="1"/>
              <a:t>connection.Open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                  </a:t>
            </a:r>
            <a:r>
              <a:rPr lang="en-US" sz="1200" dirty="0" err="1"/>
              <a:t>SqlCommand</a:t>
            </a:r>
            <a:r>
              <a:rPr lang="en-US" sz="1200" dirty="0"/>
              <a:t> command = new </a:t>
            </a:r>
            <a:r>
              <a:rPr lang="en-US" sz="1200" dirty="0" err="1"/>
              <a:t>SqlCommand</a:t>
            </a:r>
            <a:r>
              <a:rPr lang="en-US" sz="1200" dirty="0"/>
              <a:t>(</a:t>
            </a:r>
            <a:r>
              <a:rPr lang="en-US" sz="1200" dirty="0" err="1"/>
              <a:t>sqlExpression</a:t>
            </a:r>
            <a:r>
              <a:rPr lang="en-US" sz="1200" dirty="0"/>
              <a:t>, connection);</a:t>
            </a:r>
          </a:p>
          <a:p>
            <a:pPr marL="0" indent="0">
              <a:buNone/>
            </a:pPr>
            <a:r>
              <a:rPr lang="en-US" sz="1200" dirty="0"/>
              <a:t>                    </a:t>
            </a:r>
            <a:r>
              <a:rPr lang="en-US" sz="1200" dirty="0" err="1"/>
              <a:t>command.Parameters.AddWithValue</a:t>
            </a:r>
            <a:r>
              <a:rPr lang="en-US" sz="1200" dirty="0"/>
              <a:t>("</a:t>
            </a:r>
            <a:r>
              <a:rPr lang="en-US" sz="1200" dirty="0" err="1"/>
              <a:t>id_detali</a:t>
            </a:r>
            <a:r>
              <a:rPr lang="en-US" sz="1200" dirty="0"/>
              <a:t>", textBox3.Text);</a:t>
            </a:r>
          </a:p>
          <a:p>
            <a:pPr marL="0" indent="0">
              <a:buNone/>
            </a:pPr>
            <a:r>
              <a:rPr lang="en-US" sz="1200" dirty="0"/>
              <a:t>                    </a:t>
            </a:r>
            <a:r>
              <a:rPr lang="en-US" sz="1200" dirty="0" err="1"/>
              <a:t>command.Parameters.AddWithValue</a:t>
            </a:r>
            <a:r>
              <a:rPr lang="en-US" sz="1200" dirty="0"/>
              <a:t>("</a:t>
            </a:r>
            <a:r>
              <a:rPr lang="en-US" sz="1200" dirty="0" err="1"/>
              <a:t>id_polomki</a:t>
            </a:r>
            <a:r>
              <a:rPr lang="en-US" sz="1200" dirty="0"/>
              <a:t>", textBox4.Text);</a:t>
            </a:r>
          </a:p>
          <a:p>
            <a:pPr marL="0" indent="0">
              <a:buNone/>
            </a:pPr>
            <a:r>
              <a:rPr lang="en-US" sz="1200" dirty="0"/>
              <a:t>                    </a:t>
            </a:r>
            <a:r>
              <a:rPr lang="en-US" sz="1200" dirty="0" err="1"/>
              <a:t>command.Parameters.AddWithValue</a:t>
            </a:r>
            <a:r>
              <a:rPr lang="en-US" sz="1200" dirty="0"/>
              <a:t>("</a:t>
            </a:r>
            <a:r>
              <a:rPr lang="en-US" sz="1200" dirty="0" err="1"/>
              <a:t>id_mashin</a:t>
            </a:r>
            <a:r>
              <a:rPr lang="en-US" sz="1200" dirty="0"/>
              <a:t>", textBox5.Text);</a:t>
            </a:r>
          </a:p>
          <a:p>
            <a:pPr marL="0" indent="0">
              <a:buNone/>
            </a:pPr>
            <a:r>
              <a:rPr lang="en-US" sz="1200" dirty="0"/>
              <a:t>                    </a:t>
            </a:r>
            <a:r>
              <a:rPr lang="en-US" sz="1200" dirty="0" err="1"/>
              <a:t>command.Parameters.AddWithValue</a:t>
            </a:r>
            <a:r>
              <a:rPr lang="en-US" sz="1200" dirty="0"/>
              <a:t>("</a:t>
            </a:r>
            <a:r>
              <a:rPr lang="en-US" sz="1200" dirty="0" err="1"/>
              <a:t>kol_vo_detaley</a:t>
            </a:r>
            <a:r>
              <a:rPr lang="en-US" sz="1200" dirty="0"/>
              <a:t>", textBox6.Text);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en-US" sz="1200" dirty="0"/>
              <a:t>                    if (</a:t>
            </a:r>
            <a:r>
              <a:rPr lang="en-US" sz="1200" dirty="0" err="1"/>
              <a:t>command.ExecuteNonQuery</a:t>
            </a:r>
            <a:r>
              <a:rPr lang="en-US" sz="1200" dirty="0"/>
              <a:t>() == 1)</a:t>
            </a:r>
          </a:p>
          <a:p>
            <a:pPr marL="0" indent="0">
              <a:buNone/>
            </a:pPr>
            <a:r>
              <a:rPr lang="en-US" sz="1200" dirty="0"/>
              <a:t>                        </a:t>
            </a:r>
            <a:r>
              <a:rPr lang="en-US" sz="1200" dirty="0" err="1"/>
              <a:t>MessageBox.Show</a:t>
            </a:r>
            <a:r>
              <a:rPr lang="en-US" sz="1200" dirty="0"/>
              <a:t>("</a:t>
            </a:r>
            <a:r>
              <a:rPr lang="ru-RU" sz="1200" dirty="0"/>
              <a:t>Запись успешно изменена!");</a:t>
            </a:r>
          </a:p>
          <a:p>
            <a:pPr marL="0" indent="0">
              <a:buNone/>
            </a:pPr>
            <a:r>
              <a:rPr lang="en-US" sz="1200" dirty="0"/>
              <a:t>                    </a:t>
            </a:r>
            <a:r>
              <a:rPr lang="en-US" sz="1200" dirty="0" err="1"/>
              <a:t>connection.Close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ru-RU" sz="1200" dirty="0"/>
              <a:t>                }</a:t>
            </a:r>
          </a:p>
          <a:p>
            <a:pPr marL="0" indent="0">
              <a:buNone/>
            </a:pPr>
            <a:r>
              <a:rPr lang="en-US" sz="1200" dirty="0"/>
              <a:t>                catch (</a:t>
            </a:r>
            <a:r>
              <a:rPr lang="en-US" sz="1200" dirty="0" err="1"/>
              <a:t>SqlException</a:t>
            </a:r>
            <a:r>
              <a:rPr lang="en-US" sz="1200" dirty="0"/>
              <a:t> ex)</a:t>
            </a:r>
          </a:p>
          <a:p>
            <a:pPr marL="0" indent="0">
              <a:buNone/>
            </a:pPr>
            <a:r>
              <a:rPr lang="ru-RU" sz="1200" dirty="0"/>
              <a:t>                {</a:t>
            </a:r>
          </a:p>
          <a:p>
            <a:pPr marL="0" indent="0">
              <a:buNone/>
            </a:pPr>
            <a:r>
              <a:rPr lang="en-US" sz="1200" dirty="0"/>
              <a:t>                    </a:t>
            </a:r>
            <a:r>
              <a:rPr lang="en-US" sz="1200" dirty="0" err="1"/>
              <a:t>MessageBox.Show</a:t>
            </a:r>
            <a:r>
              <a:rPr lang="en-US" sz="1200" dirty="0"/>
              <a:t>(</a:t>
            </a:r>
            <a:r>
              <a:rPr lang="en-US" sz="1200" dirty="0" err="1"/>
              <a:t>ex.Message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ru-RU" sz="1200" dirty="0"/>
              <a:t>                }</a:t>
            </a:r>
          </a:p>
          <a:p>
            <a:pPr marL="0" indent="0">
              <a:buNone/>
            </a:pPr>
            <a:r>
              <a:rPr lang="ru-RU" sz="1200" dirty="0"/>
              <a:t>            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59491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 algn="just">
              <a:buNone/>
            </a:pPr>
            <a:r>
              <a:rPr lang="ru-RU" dirty="0"/>
              <a:t>На автопредприятии имеются машины с известными государственными номерами - все грузовые, с одинаковым бензином и перечнем запчастей. Водители совершают рейсы, о которых нужно знать: откуда и куда выполнялся рейс, какой груз, дату отправления в рейс и прибытия назад. Есть рейсы, в которые выезжают два водителя. Водители ездят на любой машине. Если в рейсе случилась поломка, то водитель должен сообщить о ее типе, после чего со склада выдается стандартный набор запчастей для устранения поломки. Все запчасти имеют фиксированную цену. Набор запчастей для ремонта зависит от вида поломки. В одном рейсе может быть более одной поломки.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935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Удаление </a:t>
            </a:r>
            <a:r>
              <a:rPr lang="ru-RU" i="1" dirty="0" smtClean="0"/>
              <a:t>данных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00808"/>
            <a:ext cx="6636189" cy="4572000"/>
          </a:xfrm>
        </p:spPr>
      </p:pic>
    </p:spTree>
    <p:extLst>
      <p:ext uri="{BB962C8B-B14F-4D97-AF65-F5344CB8AC3E}">
        <p14:creationId xmlns:p14="http://schemas.microsoft.com/office/powerpoint/2010/main" val="3320540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Программный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connectionString</a:t>
            </a:r>
            <a:r>
              <a:rPr lang="en-US" dirty="0"/>
              <a:t> = @"Data Source= A203-14; Initial Catalog = </a:t>
            </a:r>
            <a:r>
              <a:rPr lang="ru-RU" dirty="0"/>
              <a:t>АвтоБД_1;</a:t>
            </a:r>
            <a:r>
              <a:rPr lang="en-US" dirty="0"/>
              <a:t>Integrated Security=True";</a:t>
            </a:r>
          </a:p>
          <a:p>
            <a:pPr marL="0" indent="0">
              <a:buNone/>
            </a:pPr>
            <a:r>
              <a:rPr lang="en-US" dirty="0"/>
              <a:t>            string </a:t>
            </a:r>
            <a:r>
              <a:rPr lang="en-US" dirty="0" err="1"/>
              <a:t>sqlExpression</a:t>
            </a:r>
            <a:r>
              <a:rPr lang="en-US" dirty="0"/>
              <a:t> = "DELETE  FROM [Jobs] WHERE </a:t>
            </a:r>
            <a:r>
              <a:rPr lang="en-US" dirty="0" err="1"/>
              <a:t>id_Jobs</a:t>
            </a:r>
            <a:r>
              <a:rPr lang="en-US" dirty="0"/>
              <a:t>=@</a:t>
            </a:r>
            <a:r>
              <a:rPr lang="en-US" dirty="0" err="1"/>
              <a:t>id_Jobs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            using (</a:t>
            </a:r>
            <a:r>
              <a:rPr lang="en-US" dirty="0" err="1"/>
              <a:t>SqlConnection</a:t>
            </a:r>
            <a:r>
              <a:rPr lang="en-US" dirty="0"/>
              <a:t> connection = new </a:t>
            </a:r>
            <a:r>
              <a:rPr lang="en-US" dirty="0" err="1"/>
              <a:t>SqlConnection</a:t>
            </a:r>
            <a:r>
              <a:rPr lang="en-US" dirty="0"/>
              <a:t>(</a:t>
            </a:r>
            <a:r>
              <a:rPr lang="en-US" dirty="0" err="1"/>
              <a:t>connectionString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ru-RU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try</a:t>
            </a:r>
          </a:p>
          <a:p>
            <a:pPr marL="0" indent="0">
              <a:buNone/>
            </a:pPr>
            <a:r>
              <a:rPr lang="ru-RU" dirty="0"/>
              <a:t>                {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connection.Open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SqlCommand</a:t>
            </a:r>
            <a:r>
              <a:rPr lang="en-US" dirty="0"/>
              <a:t> command = new </a:t>
            </a:r>
            <a:r>
              <a:rPr lang="en-US" dirty="0" err="1"/>
              <a:t>SqlCommand</a:t>
            </a:r>
            <a:r>
              <a:rPr lang="en-US" dirty="0"/>
              <a:t>(</a:t>
            </a:r>
            <a:r>
              <a:rPr lang="en-US" dirty="0" err="1"/>
              <a:t>sqlExpression</a:t>
            </a:r>
            <a:r>
              <a:rPr lang="en-US" dirty="0"/>
              <a:t>, connection);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command.Parameters.AddWithValue</a:t>
            </a:r>
            <a:r>
              <a:rPr lang="en-US" dirty="0"/>
              <a:t>("</a:t>
            </a:r>
            <a:r>
              <a:rPr lang="en-US" dirty="0" err="1"/>
              <a:t>id_Jobs</a:t>
            </a:r>
            <a:r>
              <a:rPr lang="en-US" dirty="0"/>
              <a:t>", textBox7.Text);</a:t>
            </a:r>
          </a:p>
          <a:p>
            <a:pPr marL="0" indent="0">
              <a:buNone/>
            </a:pPr>
            <a:r>
              <a:rPr lang="en-US" dirty="0"/>
              <a:t>                    if (</a:t>
            </a:r>
            <a:r>
              <a:rPr lang="en-US" dirty="0" err="1"/>
              <a:t>command.ExecuteNonQuery</a:t>
            </a:r>
            <a:r>
              <a:rPr lang="en-US" dirty="0"/>
              <a:t>() == 1)</a:t>
            </a:r>
          </a:p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dirty="0" err="1"/>
              <a:t>MessageBox.Show</a:t>
            </a:r>
            <a:r>
              <a:rPr lang="en-US" dirty="0"/>
              <a:t>("</a:t>
            </a:r>
            <a:r>
              <a:rPr lang="ru-RU" dirty="0"/>
              <a:t>Запись успешно удалена!");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connection.Close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ru-RU" dirty="0"/>
              <a:t>                }</a:t>
            </a:r>
          </a:p>
          <a:p>
            <a:pPr marL="0" indent="0">
              <a:buNone/>
            </a:pPr>
            <a:r>
              <a:rPr lang="en-US" dirty="0"/>
              <a:t>                catch (</a:t>
            </a:r>
            <a:r>
              <a:rPr lang="en-US" dirty="0" err="1"/>
              <a:t>SqlException</a:t>
            </a:r>
            <a:r>
              <a:rPr lang="en-US" dirty="0"/>
              <a:t> ex)</a:t>
            </a:r>
          </a:p>
          <a:p>
            <a:pPr marL="0" indent="0">
              <a:buNone/>
            </a:pPr>
            <a:r>
              <a:rPr lang="ru-RU" dirty="0"/>
              <a:t>                {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MessageBox.Show</a:t>
            </a:r>
            <a:r>
              <a:rPr lang="en-US" dirty="0"/>
              <a:t>(</a:t>
            </a:r>
            <a:r>
              <a:rPr lang="en-US" dirty="0" err="1"/>
              <a:t>ex.Message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ru-RU" dirty="0"/>
              <a:t>                }</a:t>
            </a:r>
          </a:p>
          <a:p>
            <a:pPr marL="0" indent="0">
              <a:buNone/>
            </a:pPr>
            <a:r>
              <a:rPr lang="ru-RU" dirty="0"/>
              <a:t>     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0144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smtClean="0"/>
              <a:t>Запрос 1 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28800"/>
            <a:ext cx="6576164" cy="4572000"/>
          </a:xfrm>
        </p:spPr>
      </p:pic>
    </p:spTree>
    <p:extLst>
      <p:ext uri="{BB962C8B-B14F-4D97-AF65-F5344CB8AC3E}">
        <p14:creationId xmlns:p14="http://schemas.microsoft.com/office/powerpoint/2010/main" val="2425686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Программный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 string </a:t>
            </a:r>
            <a:r>
              <a:rPr lang="en-US" dirty="0" err="1"/>
              <a:t>connectString</a:t>
            </a:r>
            <a:r>
              <a:rPr lang="en-US" dirty="0"/>
              <a:t> = @"Data Source= A203-14; Initial Catalog = </a:t>
            </a:r>
            <a:r>
              <a:rPr lang="ru-RU" dirty="0"/>
              <a:t>АвтоБД_1;</a:t>
            </a:r>
            <a:r>
              <a:rPr lang="en-US" dirty="0"/>
              <a:t>Integrated Security=True";</a:t>
            </a:r>
          </a:p>
          <a:p>
            <a:pPr marL="0" indent="0">
              <a:buNone/>
            </a:pPr>
            <a:r>
              <a:rPr lang="en-US" dirty="0"/>
              <a:t>            string </a:t>
            </a:r>
            <a:r>
              <a:rPr lang="en-US" dirty="0" err="1"/>
              <a:t>sqlExpression</a:t>
            </a:r>
            <a:r>
              <a:rPr lang="en-US" dirty="0"/>
              <a:t> = "dbo.Zadanie112";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SqlConnection</a:t>
            </a:r>
            <a:r>
              <a:rPr lang="en-US" dirty="0"/>
              <a:t> connection = new </a:t>
            </a:r>
            <a:r>
              <a:rPr lang="en-US" dirty="0" err="1"/>
              <a:t>SqlConnection</a:t>
            </a:r>
            <a:r>
              <a:rPr lang="en-US" dirty="0"/>
              <a:t>(</a:t>
            </a:r>
            <a:r>
              <a:rPr lang="en-US" dirty="0" err="1"/>
              <a:t>connectString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ru-RU" dirty="0"/>
              <a:t>            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connection.Open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SqlCommand</a:t>
            </a:r>
            <a:r>
              <a:rPr lang="en-US" dirty="0"/>
              <a:t> command = new </a:t>
            </a:r>
            <a:r>
              <a:rPr lang="en-US" dirty="0" err="1"/>
              <a:t>SqlCommand</a:t>
            </a:r>
            <a:r>
              <a:rPr lang="en-US" dirty="0"/>
              <a:t>(</a:t>
            </a:r>
            <a:r>
              <a:rPr lang="en-US" dirty="0" err="1"/>
              <a:t>sqlExpression</a:t>
            </a:r>
            <a:r>
              <a:rPr lang="en-US" dirty="0"/>
              <a:t>, connection);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command.CommandType</a:t>
            </a:r>
            <a:r>
              <a:rPr lang="en-US" dirty="0"/>
              <a:t> = </a:t>
            </a:r>
            <a:r>
              <a:rPr lang="en-US" dirty="0" err="1"/>
              <a:t>System.Data.CommandType.StoredProcedure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command.Parameters.AddWithValue</a:t>
            </a:r>
            <a:r>
              <a:rPr lang="en-US" dirty="0"/>
              <a:t>("PayDay1", "2017-01-01 00:00:00");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command.Parameters.AddWithValue</a:t>
            </a:r>
            <a:r>
              <a:rPr lang="en-US" dirty="0"/>
              <a:t>("PayDay2", "2017-03-30 00:00:00");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SqlDataReader</a:t>
            </a:r>
            <a:r>
              <a:rPr lang="en-US" dirty="0"/>
              <a:t> reader = </a:t>
            </a:r>
            <a:r>
              <a:rPr lang="en-US" dirty="0" err="1"/>
              <a:t>command.ExecuteReader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List&lt;string[]&gt; data = new List&lt;string[]&gt;();</a:t>
            </a:r>
          </a:p>
          <a:p>
            <a:pPr marL="0" indent="0">
              <a:buNone/>
            </a:pPr>
            <a:r>
              <a:rPr lang="en-US" dirty="0"/>
              <a:t>                    while (</a:t>
            </a:r>
            <a:r>
              <a:rPr lang="en-US" dirty="0" err="1"/>
              <a:t>reader.Read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ru-RU" dirty="0"/>
              <a:t>                    {</a:t>
            </a:r>
          </a:p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dirty="0" err="1"/>
              <a:t>data.Add</a:t>
            </a:r>
            <a:r>
              <a:rPr lang="en-US" dirty="0"/>
              <a:t>(new string[2]);</a:t>
            </a:r>
          </a:p>
          <a:p>
            <a:pPr marL="0" indent="0">
              <a:buNone/>
            </a:pPr>
            <a:r>
              <a:rPr lang="en-US" dirty="0"/>
              <a:t>                        data[</a:t>
            </a:r>
            <a:r>
              <a:rPr lang="en-US" dirty="0" err="1"/>
              <a:t>data.Count</a:t>
            </a:r>
            <a:r>
              <a:rPr lang="en-US" dirty="0"/>
              <a:t> - 1][0] = reader[0].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        data[</a:t>
            </a:r>
            <a:r>
              <a:rPr lang="en-US" dirty="0" err="1"/>
              <a:t>data.Count</a:t>
            </a:r>
            <a:r>
              <a:rPr lang="en-US" dirty="0"/>
              <a:t> - 1][1] = reader[1].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ru-RU" dirty="0"/>
              <a:t>                    }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reader.Close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connection.Close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foreach</a:t>
            </a:r>
            <a:r>
              <a:rPr lang="en-US" dirty="0"/>
              <a:t> (string[] s in data)</a:t>
            </a:r>
          </a:p>
          <a:p>
            <a:pPr marL="0" indent="0">
              <a:buNone/>
            </a:pPr>
            <a:r>
              <a:rPr lang="en-US" dirty="0"/>
              <a:t>                        dataGridView4.Rows.Add(s);</a:t>
            </a:r>
          </a:p>
          <a:p>
            <a:pPr marL="0" indent="0">
              <a:buNone/>
            </a:pPr>
            <a:r>
              <a:rPr lang="ru-RU" dirty="0"/>
              <a:t>         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7601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i="1" dirty="0" smtClean="0"/>
              <a:t>Запрос 2 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28800"/>
            <a:ext cx="6676571" cy="4572000"/>
          </a:xfrm>
        </p:spPr>
      </p:pic>
    </p:spTree>
    <p:extLst>
      <p:ext uri="{BB962C8B-B14F-4D97-AF65-F5344CB8AC3E}">
        <p14:creationId xmlns:p14="http://schemas.microsoft.com/office/powerpoint/2010/main" val="1137321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Программный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string </a:t>
            </a:r>
            <a:r>
              <a:rPr lang="en-US" dirty="0" err="1"/>
              <a:t>connectString</a:t>
            </a:r>
            <a:r>
              <a:rPr lang="en-US" dirty="0"/>
              <a:t> = @"Data Source= A203-14; Initial Catalog = </a:t>
            </a:r>
            <a:r>
              <a:rPr lang="ru-RU" dirty="0"/>
              <a:t>АвтоБД_1;</a:t>
            </a:r>
            <a:r>
              <a:rPr lang="en-US" dirty="0"/>
              <a:t>Integrated Security=True";</a:t>
            </a:r>
          </a:p>
          <a:p>
            <a:pPr marL="0" indent="0">
              <a:buNone/>
            </a:pPr>
            <a:r>
              <a:rPr lang="en-US" dirty="0"/>
              <a:t>            string </a:t>
            </a:r>
            <a:r>
              <a:rPr lang="en-US" dirty="0" err="1"/>
              <a:t>sqlExpression</a:t>
            </a:r>
            <a:r>
              <a:rPr lang="en-US" dirty="0"/>
              <a:t> = "dbo.Proc1";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SqlConnection</a:t>
            </a:r>
            <a:r>
              <a:rPr lang="en-US" dirty="0"/>
              <a:t> connection = new </a:t>
            </a:r>
            <a:r>
              <a:rPr lang="en-US" dirty="0" err="1"/>
              <a:t>SqlConnection</a:t>
            </a:r>
            <a:r>
              <a:rPr lang="en-US" dirty="0"/>
              <a:t>(</a:t>
            </a:r>
            <a:r>
              <a:rPr lang="en-US" dirty="0" err="1"/>
              <a:t>connectString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connection.Open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SqlCommand</a:t>
            </a:r>
            <a:r>
              <a:rPr lang="en-US" dirty="0"/>
              <a:t> command = new </a:t>
            </a:r>
            <a:r>
              <a:rPr lang="en-US" dirty="0" err="1"/>
              <a:t>SqlCommand</a:t>
            </a:r>
            <a:r>
              <a:rPr lang="en-US" dirty="0"/>
              <a:t>(</a:t>
            </a:r>
            <a:r>
              <a:rPr lang="en-US" dirty="0" err="1"/>
              <a:t>sqlExpression</a:t>
            </a:r>
            <a:r>
              <a:rPr lang="en-US" dirty="0"/>
              <a:t>, connection);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command.CommandType</a:t>
            </a:r>
            <a:r>
              <a:rPr lang="en-US" dirty="0"/>
              <a:t> = </a:t>
            </a:r>
            <a:r>
              <a:rPr lang="en-US" dirty="0" err="1"/>
              <a:t>System.Data.CommandType.StoredProcedure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SqlDataReader</a:t>
            </a:r>
            <a:r>
              <a:rPr lang="en-US" dirty="0"/>
              <a:t> reader = </a:t>
            </a:r>
            <a:r>
              <a:rPr lang="en-US" dirty="0" err="1"/>
              <a:t>command.ExecuteReader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List&lt;string[]&gt; data = new List&lt;string[]&gt;();</a:t>
            </a:r>
          </a:p>
          <a:p>
            <a:pPr marL="0" indent="0">
              <a:buNone/>
            </a:pPr>
            <a:r>
              <a:rPr lang="en-US" dirty="0"/>
              <a:t>            while (</a:t>
            </a:r>
            <a:r>
              <a:rPr lang="en-US" dirty="0" err="1"/>
              <a:t>reader.Read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ru-RU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data.Add</a:t>
            </a:r>
            <a:r>
              <a:rPr lang="en-US" dirty="0"/>
              <a:t>(new string[2]);</a:t>
            </a:r>
          </a:p>
          <a:p>
            <a:pPr marL="0" indent="0">
              <a:buNone/>
            </a:pPr>
            <a:r>
              <a:rPr lang="en-US" dirty="0"/>
              <a:t>                data[</a:t>
            </a:r>
            <a:r>
              <a:rPr lang="en-US" dirty="0" err="1"/>
              <a:t>data.Count</a:t>
            </a:r>
            <a:r>
              <a:rPr lang="en-US" dirty="0"/>
              <a:t> - 1][0] = reader[0].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data[</a:t>
            </a:r>
            <a:r>
              <a:rPr lang="en-US" dirty="0" err="1"/>
              <a:t>data.Count</a:t>
            </a:r>
            <a:r>
              <a:rPr lang="en-US" dirty="0"/>
              <a:t> - 1][1] = reader[1].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ru-RU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reader.Close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connection.Close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foreach</a:t>
            </a:r>
            <a:r>
              <a:rPr lang="en-US" dirty="0"/>
              <a:t> (string[] s in data)</a:t>
            </a:r>
          </a:p>
          <a:p>
            <a:pPr marL="0" indent="0">
              <a:buNone/>
            </a:pPr>
            <a:r>
              <a:rPr lang="en-US" dirty="0"/>
              <a:t>                dataGridView5.Rows.Add(s);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8002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i="1" dirty="0" smtClean="0"/>
              <a:t>Запрос 3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00808"/>
            <a:ext cx="6610986" cy="4572000"/>
          </a:xfrm>
        </p:spPr>
      </p:pic>
    </p:spTree>
    <p:extLst>
      <p:ext uri="{BB962C8B-B14F-4D97-AF65-F5344CB8AC3E}">
        <p14:creationId xmlns:p14="http://schemas.microsoft.com/office/powerpoint/2010/main" val="628346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Программный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connectString</a:t>
            </a:r>
            <a:r>
              <a:rPr lang="en-US" dirty="0"/>
              <a:t> = @"Data Source= A203-14; Initial Catalog = </a:t>
            </a:r>
            <a:r>
              <a:rPr lang="ru-RU" dirty="0"/>
              <a:t>АвтоБД_1;</a:t>
            </a:r>
            <a:r>
              <a:rPr lang="en-US" dirty="0"/>
              <a:t>Integrated Security=True";</a:t>
            </a:r>
          </a:p>
          <a:p>
            <a:pPr marL="0" indent="0">
              <a:buNone/>
            </a:pPr>
            <a:r>
              <a:rPr lang="en-US" dirty="0"/>
              <a:t>            string </a:t>
            </a:r>
            <a:r>
              <a:rPr lang="en-US" dirty="0" err="1"/>
              <a:t>sqlExpression</a:t>
            </a:r>
            <a:r>
              <a:rPr lang="en-US" dirty="0"/>
              <a:t> = "SELECT * FROM 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ufn_CarReports</a:t>
            </a:r>
            <a:r>
              <a:rPr lang="en-US" dirty="0"/>
              <a:t>](@</a:t>
            </a:r>
            <a:r>
              <a:rPr lang="en-US" dirty="0" err="1"/>
              <a:t>vid_polomki</a:t>
            </a:r>
            <a:r>
              <a:rPr lang="en-US" dirty="0"/>
              <a:t>)";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SqlConnection</a:t>
            </a:r>
            <a:r>
              <a:rPr lang="en-US" dirty="0"/>
              <a:t> connection = new </a:t>
            </a:r>
            <a:r>
              <a:rPr lang="en-US" dirty="0" err="1"/>
              <a:t>SqlConnection</a:t>
            </a:r>
            <a:r>
              <a:rPr lang="en-US" dirty="0"/>
              <a:t>(</a:t>
            </a:r>
            <a:r>
              <a:rPr lang="en-US" dirty="0" err="1"/>
              <a:t>connectString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connection.Open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SqlCommand</a:t>
            </a:r>
            <a:r>
              <a:rPr lang="en-US" dirty="0"/>
              <a:t> command = new </a:t>
            </a:r>
            <a:r>
              <a:rPr lang="en-US" dirty="0" err="1"/>
              <a:t>SqlCommand</a:t>
            </a:r>
            <a:r>
              <a:rPr lang="en-US" dirty="0"/>
              <a:t>(</a:t>
            </a:r>
            <a:r>
              <a:rPr lang="en-US" dirty="0" err="1"/>
              <a:t>sqlExpression</a:t>
            </a:r>
            <a:r>
              <a:rPr lang="en-US" dirty="0"/>
              <a:t>, connection);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command.Parameters.AddWithValue</a:t>
            </a:r>
            <a:r>
              <a:rPr lang="en-US" dirty="0"/>
              <a:t>("</a:t>
            </a:r>
            <a:r>
              <a:rPr lang="en-US" dirty="0" err="1"/>
              <a:t>vid_polomki</a:t>
            </a:r>
            <a:r>
              <a:rPr lang="en-US" dirty="0"/>
              <a:t>", textBox10.Text);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SqlDataReader</a:t>
            </a:r>
            <a:r>
              <a:rPr lang="en-US" dirty="0"/>
              <a:t> reader = </a:t>
            </a:r>
            <a:r>
              <a:rPr lang="en-US" dirty="0" err="1"/>
              <a:t>command.ExecuteReader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List&lt;string[]&gt; data = new List&lt;string[]&gt;();</a:t>
            </a:r>
          </a:p>
          <a:p>
            <a:pPr marL="0" indent="0">
              <a:buNone/>
            </a:pPr>
            <a:r>
              <a:rPr lang="en-US" dirty="0"/>
              <a:t>            while (</a:t>
            </a:r>
            <a:r>
              <a:rPr lang="en-US" dirty="0" err="1"/>
              <a:t>reader.Read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ru-RU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data.Add</a:t>
            </a:r>
            <a:r>
              <a:rPr lang="en-US" dirty="0"/>
              <a:t>(new string[2]);</a:t>
            </a:r>
          </a:p>
          <a:p>
            <a:pPr marL="0" indent="0">
              <a:buNone/>
            </a:pPr>
            <a:r>
              <a:rPr lang="en-US" dirty="0"/>
              <a:t>                data[</a:t>
            </a:r>
            <a:r>
              <a:rPr lang="en-US" dirty="0" err="1"/>
              <a:t>data.Count</a:t>
            </a:r>
            <a:r>
              <a:rPr lang="en-US" dirty="0"/>
              <a:t> - 1][0] = reader[0].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data[</a:t>
            </a:r>
            <a:r>
              <a:rPr lang="en-US" dirty="0" err="1"/>
              <a:t>data.Count</a:t>
            </a:r>
            <a:r>
              <a:rPr lang="en-US" dirty="0"/>
              <a:t> - 1][1] = reader[1].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ru-RU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reader.Close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connection.Close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foreach</a:t>
            </a:r>
            <a:r>
              <a:rPr lang="en-US" dirty="0"/>
              <a:t> (string[] s in data)</a:t>
            </a:r>
          </a:p>
          <a:p>
            <a:pPr marL="0" indent="0">
              <a:buNone/>
            </a:pPr>
            <a:r>
              <a:rPr lang="en-US" dirty="0"/>
              <a:t>                dataGridView8.Rows.Add(s);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4442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ru-RU" dirty="0" smtClean="0"/>
              <a:t>В </a:t>
            </a:r>
            <a:r>
              <a:rPr lang="ru-RU" dirty="0"/>
              <a:t>данном проекте были изучены способы взаимодействия </a:t>
            </a:r>
            <a:r>
              <a:rPr lang="en-US" dirty="0"/>
              <a:t>Visual Studio</a:t>
            </a:r>
            <a:r>
              <a:rPr lang="ru-RU" dirty="0"/>
              <a:t> с </a:t>
            </a:r>
            <a:r>
              <a:rPr lang="en-US" dirty="0"/>
              <a:t>SQL Server</a:t>
            </a:r>
            <a:r>
              <a:rPr lang="ru-RU" dirty="0" smtClean="0"/>
              <a:t>.</a:t>
            </a:r>
          </a:p>
          <a:p>
            <a:pPr algn="just"/>
            <a:r>
              <a:rPr lang="ru-RU" dirty="0" smtClean="0"/>
              <a:t>Изучены </a:t>
            </a:r>
            <a:r>
              <a:rPr lang="ru-RU" dirty="0"/>
              <a:t>способы создания подключения, а также создалось приложение </a:t>
            </a:r>
            <a:r>
              <a:rPr lang="en-US" dirty="0"/>
              <a:t>Windows Form </a:t>
            </a:r>
            <a:r>
              <a:rPr lang="en-US" dirty="0" smtClean="0"/>
              <a:t>Application</a:t>
            </a:r>
            <a:endParaRPr lang="ru-RU" dirty="0" smtClean="0"/>
          </a:p>
          <a:p>
            <a:pPr algn="just"/>
            <a:r>
              <a:rPr lang="ru-RU" dirty="0" smtClean="0"/>
              <a:t>Реализованные основные функции:</a:t>
            </a:r>
          </a:p>
          <a:p>
            <a:pPr marL="868680" lvl="1" indent="-457200" algn="just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Добавление, изменение и удаление рейса, водителей и поломок</a:t>
            </a:r>
            <a:r>
              <a:rPr lang="ru-RU" dirty="0" smtClean="0">
                <a:solidFill>
                  <a:schemeClr val="tx1"/>
                </a:solidFill>
              </a:rPr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868680" lvl="1" indent="-457200" algn="just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Покупка новой машины</a:t>
            </a:r>
          </a:p>
          <a:p>
            <a:pPr marL="868680" lvl="1" indent="-457200" algn="just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Посчитано суммарное </a:t>
            </a:r>
            <a:r>
              <a:rPr lang="ru-RU" dirty="0">
                <a:solidFill>
                  <a:schemeClr val="tx1"/>
                </a:solidFill>
              </a:rPr>
              <a:t>количество поломок заданного типа разделить на общее количество </a:t>
            </a:r>
            <a:r>
              <a:rPr lang="ru-RU" dirty="0" smtClean="0">
                <a:solidFill>
                  <a:schemeClr val="tx1"/>
                </a:solidFill>
              </a:rPr>
              <a:t>рейсов</a:t>
            </a:r>
          </a:p>
          <a:p>
            <a:pPr marL="868680" lvl="1" indent="-457200" algn="just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Подсчитать, в какую сумму денег обошелся ремонт поломок каждого вида, и найти тот вид поломок, который встречается наиболее </a:t>
            </a:r>
            <a:r>
              <a:rPr lang="ru-RU" dirty="0" smtClean="0">
                <a:solidFill>
                  <a:schemeClr val="tx1"/>
                </a:solidFill>
              </a:rPr>
              <a:t>часто</a:t>
            </a:r>
          </a:p>
          <a:p>
            <a:pPr marL="868680" lvl="1" indent="-457200" algn="just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Посчитано </a:t>
            </a:r>
            <a:r>
              <a:rPr lang="ru-RU" dirty="0">
                <a:solidFill>
                  <a:schemeClr val="tx1"/>
                </a:solidFill>
              </a:rPr>
              <a:t>сколько дней в рейсах провел каждый водитель, а также водителей, которые провели в рейсах максимальное количество дней, а также водителей, в рейсах которых никогда не случалась поломка заданного вида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79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Получить список рейсов, которые выполняли два водителя, в указанном диапазоне дат; </a:t>
            </a:r>
            <a:endParaRPr lang="ru-RU" dirty="0" smtClean="0"/>
          </a:p>
          <a:p>
            <a:r>
              <a:rPr lang="ru-RU" dirty="0" smtClean="0"/>
              <a:t>Найти</a:t>
            </a:r>
            <a:r>
              <a:rPr lang="ru-RU" dirty="0"/>
              <a:t>, сколько дней в рейсах провел каждый водитель, а также водителей, которые провели в рейсах максимальное количество дней, а также водителей, в рейсах которых никогда не случалась поломка заданного вида; </a:t>
            </a:r>
          </a:p>
          <a:p>
            <a:r>
              <a:rPr lang="ru-RU" dirty="0" smtClean="0"/>
              <a:t>Подсчитать</a:t>
            </a:r>
            <a:r>
              <a:rPr lang="ru-RU" dirty="0"/>
              <a:t>, в какую сумму денег обошелся ремонт поломок каждого вида, и найти тот вид поломок, который встречается наиболее часто; </a:t>
            </a:r>
          </a:p>
          <a:p>
            <a:r>
              <a:rPr lang="ru-RU" dirty="0" smtClean="0"/>
              <a:t>Подсчитать </a:t>
            </a:r>
            <a:r>
              <a:rPr lang="ru-RU" dirty="0"/>
              <a:t>среднее количество поломок заданного вида в расчете на один рейс (суммарное количество поломок заданного типа разделить на общее количество рейсов</a:t>
            </a:r>
            <a:r>
              <a:rPr lang="ru-RU" dirty="0" smtClean="0"/>
              <a:t>);</a:t>
            </a:r>
          </a:p>
          <a:p>
            <a:r>
              <a:rPr lang="ru-RU" dirty="0"/>
              <a:t>Найти, на каких машинах заданный вид поломки никогда не случался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961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транзакции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ru-RU" dirty="0"/>
              <a:t>Выполнить новый рейс, учитывая сведения о поломках; </a:t>
            </a:r>
          </a:p>
          <a:p>
            <a:pPr lvl="0"/>
            <a:r>
              <a:rPr lang="ru-RU" dirty="0" smtClean="0"/>
              <a:t>Купить </a:t>
            </a:r>
            <a:r>
              <a:rPr lang="ru-RU" dirty="0"/>
              <a:t>новую машину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6285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</a:t>
            </a:r>
            <a:r>
              <a:rPr lang="ru-RU" dirty="0" smtClean="0"/>
              <a:t>Создание таблиц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dirty="0"/>
              <a:t>CREATE TABLE </a:t>
            </a:r>
            <a:r>
              <a:rPr lang="ru-RU" dirty="0" err="1"/>
              <a:t>Reis</a:t>
            </a:r>
            <a:r>
              <a:rPr lang="ru-RU" dirty="0"/>
              <a:t> (</a:t>
            </a:r>
          </a:p>
          <a:p>
            <a:r>
              <a:rPr lang="en-US" dirty="0" err="1"/>
              <a:t>id_reisa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IDENTITY Primary key, </a:t>
            </a:r>
            <a:endParaRPr lang="ru-RU" dirty="0"/>
          </a:p>
          <a:p>
            <a:r>
              <a:rPr lang="en-US" dirty="0" err="1"/>
              <a:t>vremya_pribivaniya</a:t>
            </a:r>
            <a:r>
              <a:rPr lang="en-US" dirty="0"/>
              <a:t> DATETIME NOT NULL, </a:t>
            </a:r>
            <a:endParaRPr lang="ru-RU" dirty="0"/>
          </a:p>
          <a:p>
            <a:r>
              <a:rPr lang="ru-RU" dirty="0" err="1"/>
              <a:t>vremya_otpravleniya</a:t>
            </a:r>
            <a:r>
              <a:rPr lang="ru-RU" dirty="0"/>
              <a:t> DATETIME NULL, </a:t>
            </a:r>
          </a:p>
          <a:p>
            <a:r>
              <a:rPr lang="ru-RU" dirty="0"/>
              <a:t>)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CREATE TABLE </a:t>
            </a:r>
            <a:r>
              <a:rPr lang="ru-RU" dirty="0" err="1"/>
              <a:t>Voditeli</a:t>
            </a:r>
            <a:r>
              <a:rPr lang="ru-RU" dirty="0"/>
              <a:t> (</a:t>
            </a:r>
          </a:p>
          <a:p>
            <a:r>
              <a:rPr lang="en-US" dirty="0" err="1"/>
              <a:t>id_Voditelya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IDENTITY Primary key, </a:t>
            </a:r>
            <a:endParaRPr lang="ru-RU" dirty="0"/>
          </a:p>
          <a:p>
            <a:r>
              <a:rPr lang="ru-RU" dirty="0"/>
              <a:t>FIO </a:t>
            </a:r>
            <a:r>
              <a:rPr lang="ru-RU" dirty="0" err="1"/>
              <a:t>nVARCHAR</a:t>
            </a:r>
            <a:r>
              <a:rPr lang="ru-RU" dirty="0"/>
              <a:t>(40) NOT NULL, </a:t>
            </a:r>
          </a:p>
          <a:p>
            <a:r>
              <a:rPr lang="ru-RU" dirty="0" err="1"/>
              <a:t>Telefon</a:t>
            </a:r>
            <a:r>
              <a:rPr lang="ru-RU" dirty="0"/>
              <a:t> VARCHAR(15) NULL, </a:t>
            </a:r>
          </a:p>
          <a:p>
            <a:r>
              <a:rPr lang="ru-RU" dirty="0" err="1"/>
              <a:t>Adress</a:t>
            </a:r>
            <a:r>
              <a:rPr lang="ru-RU" dirty="0"/>
              <a:t> </a:t>
            </a:r>
            <a:r>
              <a:rPr lang="ru-RU" dirty="0" err="1"/>
              <a:t>nVARCHAR</a:t>
            </a:r>
            <a:r>
              <a:rPr lang="ru-RU" dirty="0"/>
              <a:t>(25) NULL, </a:t>
            </a:r>
          </a:p>
          <a:p>
            <a:r>
              <a:rPr lang="ru-RU" dirty="0"/>
              <a:t>)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CREATE TABLE </a:t>
            </a:r>
            <a:r>
              <a:rPr lang="ru-RU" dirty="0" err="1"/>
              <a:t>Gruz</a:t>
            </a:r>
            <a:r>
              <a:rPr lang="ru-RU" dirty="0"/>
              <a:t> (</a:t>
            </a:r>
          </a:p>
          <a:p>
            <a:r>
              <a:rPr lang="en-US" dirty="0" err="1"/>
              <a:t>id_gruza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IDENTITY Primary key, </a:t>
            </a:r>
            <a:endParaRPr lang="ru-RU" dirty="0"/>
          </a:p>
          <a:p>
            <a:r>
              <a:rPr lang="en-US" dirty="0" err="1"/>
              <a:t>id_reisa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 FOREIGN KEY REFERENCES Reis(</a:t>
            </a:r>
            <a:r>
              <a:rPr lang="en-US" dirty="0" err="1"/>
              <a:t>id_reisa</a:t>
            </a:r>
            <a:r>
              <a:rPr lang="en-US" dirty="0"/>
              <a:t>), </a:t>
            </a:r>
            <a:endParaRPr lang="ru-RU" dirty="0"/>
          </a:p>
          <a:p>
            <a:r>
              <a:rPr lang="en-US" dirty="0" err="1"/>
              <a:t>id_Voditelya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 FOREIGN KEY REFERENCES </a:t>
            </a:r>
            <a:r>
              <a:rPr lang="en-US" dirty="0" err="1"/>
              <a:t>Voditeli</a:t>
            </a:r>
            <a:r>
              <a:rPr lang="en-US" dirty="0"/>
              <a:t>(</a:t>
            </a:r>
            <a:r>
              <a:rPr lang="en-US" dirty="0" err="1"/>
              <a:t>id_Voditelya</a:t>
            </a:r>
            <a:r>
              <a:rPr lang="en-US" dirty="0"/>
              <a:t>),</a:t>
            </a:r>
            <a:endParaRPr lang="ru-RU" dirty="0"/>
          </a:p>
          <a:p>
            <a:r>
              <a:rPr lang="en-US" dirty="0" err="1"/>
              <a:t>kol_vo_gruza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NULL, </a:t>
            </a:r>
            <a:endParaRPr lang="ru-RU" dirty="0"/>
          </a:p>
          <a:p>
            <a:r>
              <a:rPr lang="ru-RU" dirty="0"/>
              <a:t>)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CREATE TABLE </a:t>
            </a:r>
            <a:r>
              <a:rPr lang="ru-RU" dirty="0" err="1"/>
              <a:t>Tehnika</a:t>
            </a:r>
            <a:r>
              <a:rPr lang="ru-RU" dirty="0"/>
              <a:t> (</a:t>
            </a:r>
          </a:p>
          <a:p>
            <a:r>
              <a:rPr lang="en-US" dirty="0" err="1"/>
              <a:t>id_mashin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IDENTITY Primary key, </a:t>
            </a:r>
            <a:endParaRPr lang="ru-RU" dirty="0"/>
          </a:p>
          <a:p>
            <a:r>
              <a:rPr lang="ru-RU" dirty="0" err="1"/>
              <a:t>model</a:t>
            </a:r>
            <a:r>
              <a:rPr lang="ru-RU" dirty="0"/>
              <a:t> </a:t>
            </a:r>
            <a:r>
              <a:rPr lang="ru-RU" dirty="0" err="1"/>
              <a:t>nVARCHAR</a:t>
            </a:r>
            <a:r>
              <a:rPr lang="ru-RU" dirty="0"/>
              <a:t>(30) NOT NULL, </a:t>
            </a:r>
          </a:p>
          <a:p>
            <a:r>
              <a:rPr lang="en-US" dirty="0" err="1"/>
              <a:t>id_Voditelya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 FOREIGN KEY REFERENCES </a:t>
            </a:r>
            <a:r>
              <a:rPr lang="en-US" dirty="0" err="1"/>
              <a:t>Voditeli</a:t>
            </a:r>
            <a:r>
              <a:rPr lang="en-US" dirty="0"/>
              <a:t>(</a:t>
            </a:r>
            <a:r>
              <a:rPr lang="en-US" dirty="0" err="1"/>
              <a:t>id_Voditelya</a:t>
            </a:r>
            <a:r>
              <a:rPr lang="en-US" dirty="0"/>
              <a:t>), </a:t>
            </a:r>
            <a:endParaRPr lang="ru-RU" dirty="0"/>
          </a:p>
          <a:p>
            <a:r>
              <a:rPr lang="ru-RU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83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</a:t>
            </a:r>
            <a:r>
              <a:rPr lang="ru-RU" dirty="0" smtClean="0"/>
              <a:t>Логическая модель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23528" y="1628800"/>
            <a:ext cx="8352928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5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SQL: </a:t>
            </a:r>
            <a:r>
              <a:rPr lang="ru-RU" dirty="0" smtClean="0"/>
              <a:t>Пользовательские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3838200" cy="4572000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ru-RU" sz="4400" dirty="0"/>
              <a:t>Скалярная функция</a:t>
            </a:r>
          </a:p>
          <a:p>
            <a:pPr marL="0" lvl="0" indent="0">
              <a:buNone/>
            </a:pPr>
            <a:r>
              <a:rPr lang="ru-RU" sz="4400" dirty="0"/>
              <a:t>Скалярная функция</a:t>
            </a:r>
          </a:p>
          <a:p>
            <a:pPr marL="0" indent="0">
              <a:buNone/>
            </a:pPr>
            <a:r>
              <a:rPr lang="en-US" sz="4400" dirty="0"/>
              <a:t>CREATE FUNCTION </a:t>
            </a:r>
            <a:r>
              <a:rPr lang="en-US" sz="4400" dirty="0" err="1"/>
              <a:t>dbo.AVGPolomok</a:t>
            </a:r>
            <a:endParaRPr lang="ru-RU" sz="4400" dirty="0"/>
          </a:p>
          <a:p>
            <a:pPr marL="0" indent="0">
              <a:buNone/>
            </a:pPr>
            <a:r>
              <a:rPr lang="en-US" sz="4400" dirty="0"/>
              <a:t>(</a:t>
            </a:r>
            <a:endParaRPr lang="ru-RU" sz="4400" dirty="0"/>
          </a:p>
          <a:p>
            <a:pPr marL="0" indent="0">
              <a:buNone/>
            </a:pPr>
            <a:r>
              <a:rPr lang="en-US" sz="4400" dirty="0"/>
              <a:t>@</a:t>
            </a:r>
            <a:r>
              <a:rPr lang="en-US" sz="4400" dirty="0" err="1"/>
              <a:t>vid_polomki</a:t>
            </a:r>
            <a:r>
              <a:rPr lang="en-US" sz="4400" dirty="0"/>
              <a:t> </a:t>
            </a:r>
            <a:r>
              <a:rPr lang="en-US" sz="4400" dirty="0" err="1"/>
              <a:t>nVARCHAR</a:t>
            </a:r>
            <a:r>
              <a:rPr lang="en-US" sz="4400" dirty="0"/>
              <a:t>(1)</a:t>
            </a:r>
            <a:endParaRPr lang="ru-RU" sz="4400" dirty="0"/>
          </a:p>
          <a:p>
            <a:pPr marL="0" indent="0">
              <a:buNone/>
            </a:pPr>
            <a:r>
              <a:rPr lang="en-US" sz="4400" dirty="0"/>
              <a:t>)</a:t>
            </a:r>
            <a:endParaRPr lang="ru-RU" sz="4400" dirty="0"/>
          </a:p>
          <a:p>
            <a:pPr marL="0" indent="0">
              <a:buNone/>
            </a:pPr>
            <a:r>
              <a:rPr lang="en-US" sz="4400" dirty="0"/>
              <a:t>RETURNS INT</a:t>
            </a:r>
            <a:endParaRPr lang="ru-RU" sz="4400" dirty="0"/>
          </a:p>
          <a:p>
            <a:pPr marL="0" indent="0">
              <a:buNone/>
            </a:pPr>
            <a:r>
              <a:rPr lang="en-US" sz="4400" dirty="0"/>
              <a:t>AS</a:t>
            </a:r>
            <a:endParaRPr lang="ru-RU" sz="4400" dirty="0"/>
          </a:p>
          <a:p>
            <a:pPr marL="0" indent="0">
              <a:buNone/>
            </a:pPr>
            <a:r>
              <a:rPr lang="en-US" sz="4400" dirty="0"/>
              <a:t>BEGIN</a:t>
            </a:r>
            <a:endParaRPr lang="ru-RU" sz="4400" dirty="0"/>
          </a:p>
          <a:p>
            <a:pPr marL="0" indent="0">
              <a:buNone/>
            </a:pPr>
            <a:r>
              <a:rPr lang="en-US" sz="4400" dirty="0"/>
              <a:t>DECLARE @c INT</a:t>
            </a:r>
            <a:endParaRPr lang="ru-RU" sz="4400" dirty="0"/>
          </a:p>
          <a:p>
            <a:pPr marL="0" indent="0">
              <a:buNone/>
            </a:pPr>
            <a:r>
              <a:rPr lang="en-US" sz="4400" dirty="0"/>
              <a:t>SET @c=(SELECT AVG(</a:t>
            </a:r>
            <a:r>
              <a:rPr lang="en-US" sz="4400" dirty="0" err="1"/>
              <a:t>Stoimosti</a:t>
            </a:r>
            <a:r>
              <a:rPr lang="en-US" sz="4400" dirty="0"/>
              <a:t>)</a:t>
            </a:r>
            <a:endParaRPr lang="ru-RU" sz="4400" dirty="0"/>
          </a:p>
          <a:p>
            <a:pPr marL="0" indent="0">
              <a:buNone/>
            </a:pPr>
            <a:r>
              <a:rPr lang="en-US" sz="4400" dirty="0"/>
              <a:t>      FROM </a:t>
            </a:r>
            <a:r>
              <a:rPr lang="en-US" sz="4400" dirty="0" err="1"/>
              <a:t>Polomka</a:t>
            </a:r>
            <a:r>
              <a:rPr lang="en-US" sz="4400" dirty="0"/>
              <a:t>)</a:t>
            </a:r>
            <a:endParaRPr lang="ru-RU" sz="4400" dirty="0"/>
          </a:p>
          <a:p>
            <a:pPr marL="0" indent="0">
              <a:buNone/>
            </a:pPr>
            <a:r>
              <a:rPr lang="en-US" sz="4400" dirty="0"/>
              <a:t>RETURN (@c)</a:t>
            </a:r>
            <a:endParaRPr lang="ru-RU" sz="4400" dirty="0"/>
          </a:p>
          <a:p>
            <a:pPr marL="0" indent="0">
              <a:buNone/>
            </a:pPr>
            <a:r>
              <a:rPr lang="en-US" sz="4400" dirty="0"/>
              <a:t>END</a:t>
            </a:r>
            <a:endParaRPr lang="ru-RU" sz="4400" dirty="0"/>
          </a:p>
          <a:p>
            <a:pPr marL="0" indent="0">
              <a:buNone/>
            </a:pPr>
            <a:r>
              <a:rPr lang="en-US" sz="4400" dirty="0"/>
              <a:t> </a:t>
            </a:r>
            <a:endParaRPr lang="ru-RU" sz="4400" dirty="0"/>
          </a:p>
          <a:p>
            <a:pPr marL="0" indent="0">
              <a:buNone/>
            </a:pPr>
            <a:r>
              <a:rPr lang="en-US" sz="4400" dirty="0"/>
              <a:t>SELECT </a:t>
            </a:r>
            <a:r>
              <a:rPr lang="en-US" sz="4400" dirty="0" err="1"/>
              <a:t>dbo.AVGPolomok</a:t>
            </a:r>
            <a:r>
              <a:rPr lang="en-US" sz="4400" dirty="0"/>
              <a:t>('2')</a:t>
            </a:r>
            <a:endParaRPr lang="ru-RU" sz="4400" dirty="0"/>
          </a:p>
          <a:p>
            <a:pPr lvl="0"/>
            <a:r>
              <a:rPr lang="ru-RU" sz="4400" dirty="0" smtClean="0"/>
              <a:t>Табличная </a:t>
            </a:r>
            <a:r>
              <a:rPr lang="ru-RU" sz="4400" dirty="0"/>
              <a:t>функция</a:t>
            </a:r>
          </a:p>
          <a:p>
            <a:pPr marL="0" indent="0">
              <a:buNone/>
            </a:pPr>
            <a:r>
              <a:rPr lang="ru-RU" sz="4400" dirty="0"/>
              <a:t>CREATE FUNCTION </a:t>
            </a:r>
            <a:r>
              <a:rPr lang="ru-RU" sz="4400" dirty="0" err="1"/>
              <a:t>dbo.Voditeliii</a:t>
            </a:r>
            <a:endParaRPr lang="ru-RU" sz="4400" dirty="0"/>
          </a:p>
          <a:p>
            <a:pPr marL="0" indent="0">
              <a:buNone/>
            </a:pPr>
            <a:r>
              <a:rPr lang="ru-RU" sz="4400" dirty="0"/>
              <a:t>(</a:t>
            </a:r>
          </a:p>
          <a:p>
            <a:pPr marL="0" indent="0">
              <a:buNone/>
            </a:pPr>
            <a:r>
              <a:rPr lang="ru-RU" sz="4400" dirty="0"/>
              <a:t>@</a:t>
            </a:r>
            <a:r>
              <a:rPr lang="ru-RU" sz="4400" dirty="0" err="1"/>
              <a:t>id_Voditelya</a:t>
            </a:r>
            <a:r>
              <a:rPr lang="ru-RU" sz="4400" dirty="0"/>
              <a:t> </a:t>
            </a:r>
            <a:r>
              <a:rPr lang="ru-RU" sz="4400" dirty="0" err="1"/>
              <a:t>int</a:t>
            </a:r>
            <a:endParaRPr lang="ru-RU" sz="4400" dirty="0"/>
          </a:p>
          <a:p>
            <a:pPr marL="0" indent="0">
              <a:buNone/>
            </a:pPr>
            <a:r>
              <a:rPr lang="ru-RU" sz="4400" dirty="0"/>
              <a:t>)</a:t>
            </a:r>
          </a:p>
          <a:p>
            <a:pPr marL="0" indent="0">
              <a:buNone/>
            </a:pPr>
            <a:r>
              <a:rPr lang="ru-RU" sz="4400" dirty="0"/>
              <a:t>RETURNS TABLE</a:t>
            </a:r>
          </a:p>
          <a:p>
            <a:pPr marL="0" indent="0">
              <a:buNone/>
            </a:pPr>
            <a:r>
              <a:rPr lang="ru-RU" sz="4400" dirty="0"/>
              <a:t>AS</a:t>
            </a:r>
          </a:p>
          <a:p>
            <a:pPr marL="0" indent="0">
              <a:buNone/>
            </a:pPr>
            <a:r>
              <a:rPr lang="ru-RU" sz="4400" dirty="0"/>
              <a:t>RETURN</a:t>
            </a:r>
          </a:p>
          <a:p>
            <a:pPr marL="0" indent="0">
              <a:buNone/>
            </a:pPr>
            <a:r>
              <a:rPr lang="ru-RU" sz="4400" dirty="0"/>
              <a:t>(</a:t>
            </a:r>
          </a:p>
          <a:p>
            <a:pPr marL="0" indent="0">
              <a:buNone/>
            </a:pPr>
            <a:r>
              <a:rPr lang="en-US" sz="4400" dirty="0"/>
              <a:t>SELECT * FROM </a:t>
            </a:r>
            <a:r>
              <a:rPr lang="en-US" sz="4400" dirty="0" err="1"/>
              <a:t>Voditeli</a:t>
            </a:r>
            <a:r>
              <a:rPr lang="en-US" sz="4400" dirty="0"/>
              <a:t> WHERE </a:t>
            </a:r>
            <a:r>
              <a:rPr lang="en-US" sz="4400" dirty="0" err="1"/>
              <a:t>id_Voditelya</a:t>
            </a:r>
            <a:r>
              <a:rPr lang="en-US" sz="4400" dirty="0"/>
              <a:t>=@</a:t>
            </a:r>
            <a:r>
              <a:rPr lang="en-US" sz="4400" dirty="0" err="1"/>
              <a:t>id_Voditelya</a:t>
            </a:r>
            <a:endParaRPr lang="ru-RU" sz="4400" dirty="0"/>
          </a:p>
          <a:p>
            <a:pPr marL="0" indent="0">
              <a:buNone/>
            </a:pPr>
            <a:r>
              <a:rPr lang="en-US" sz="4400" dirty="0"/>
              <a:t>)</a:t>
            </a:r>
            <a:endParaRPr lang="ru-RU" sz="4400" dirty="0"/>
          </a:p>
          <a:p>
            <a:pPr marL="0" indent="0">
              <a:buNone/>
            </a:pPr>
            <a:r>
              <a:rPr lang="en-US" sz="4400" dirty="0" smtClean="0"/>
              <a:t>GO</a:t>
            </a:r>
            <a:endParaRPr lang="ru-RU" sz="4400" dirty="0" smtClean="0"/>
          </a:p>
          <a:p>
            <a:pPr marL="0" indent="0">
              <a:buNone/>
            </a:pPr>
            <a:endParaRPr lang="ru-RU" sz="4400" dirty="0"/>
          </a:p>
          <a:p>
            <a:pPr marL="0" indent="0">
              <a:buNone/>
            </a:pPr>
            <a:r>
              <a:rPr lang="en-US" sz="4400" dirty="0"/>
              <a:t> </a:t>
            </a:r>
            <a:r>
              <a:rPr lang="en-US" sz="4400" dirty="0" smtClean="0"/>
              <a:t>SELECT </a:t>
            </a:r>
            <a:r>
              <a:rPr lang="en-US" sz="4400" dirty="0"/>
              <a:t>* FROM </a:t>
            </a:r>
            <a:r>
              <a:rPr lang="en-US" sz="4400" dirty="0" err="1"/>
              <a:t>dbo.Voditeliii</a:t>
            </a:r>
            <a:r>
              <a:rPr lang="en-US" sz="4400" dirty="0"/>
              <a:t> (4</a:t>
            </a:r>
            <a:r>
              <a:rPr lang="en-US" sz="4400" dirty="0" smtClean="0"/>
              <a:t>)</a:t>
            </a:r>
            <a:endParaRPr lang="ru-RU" sz="4400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436096" y="1379576"/>
            <a:ext cx="338437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Multi</a:t>
            </a:r>
            <a:r>
              <a:rPr lang="ru-RU" sz="1400" dirty="0"/>
              <a:t>-</a:t>
            </a:r>
            <a:r>
              <a:rPr lang="en-US" sz="1400" dirty="0"/>
              <a:t>Statement function</a:t>
            </a:r>
            <a:endParaRPr lang="ru-RU" sz="1400" dirty="0"/>
          </a:p>
          <a:p>
            <a:r>
              <a:rPr lang="ru-RU" sz="1400" dirty="0"/>
              <a:t>-- Функция поиска, на каких машинах заданный вид поломки никогда не случался</a:t>
            </a:r>
          </a:p>
          <a:p>
            <a:r>
              <a:rPr lang="en-US" sz="1400" dirty="0"/>
              <a:t>CREATE FUNCTION </a:t>
            </a:r>
            <a:r>
              <a:rPr lang="en-US" sz="1400" dirty="0" err="1"/>
              <a:t>dbo.ufn_CarReports</a:t>
            </a:r>
            <a:r>
              <a:rPr lang="en-US" sz="1400" dirty="0"/>
              <a:t> ( @</a:t>
            </a:r>
            <a:r>
              <a:rPr lang="en-US" sz="1400" dirty="0" err="1"/>
              <a:t>CrashType</a:t>
            </a:r>
            <a:r>
              <a:rPr lang="en-US" sz="1400" dirty="0"/>
              <a:t> </a:t>
            </a:r>
            <a:r>
              <a:rPr lang="en-US" sz="1400" dirty="0" err="1"/>
              <a:t>nvarchar</a:t>
            </a:r>
            <a:r>
              <a:rPr lang="en-US" sz="1400" dirty="0"/>
              <a:t>(50) ) </a:t>
            </a:r>
            <a:endParaRPr lang="ru-RU" sz="1400" dirty="0"/>
          </a:p>
          <a:p>
            <a:r>
              <a:rPr lang="en-US" sz="1400" dirty="0"/>
              <a:t>RETURNS @</a:t>
            </a:r>
            <a:r>
              <a:rPr lang="en-US" sz="1400" dirty="0" err="1"/>
              <a:t>VodilyReports</a:t>
            </a:r>
            <a:r>
              <a:rPr lang="en-US" sz="1400" dirty="0"/>
              <a:t> TABLE </a:t>
            </a:r>
            <a:endParaRPr lang="ru-RU" sz="1400" dirty="0"/>
          </a:p>
          <a:p>
            <a:r>
              <a:rPr lang="en-US" sz="1400" dirty="0"/>
              <a:t>( </a:t>
            </a:r>
            <a:endParaRPr lang="ru-RU" sz="1400" dirty="0"/>
          </a:p>
          <a:p>
            <a:r>
              <a:rPr lang="en-US" sz="1400" dirty="0" err="1"/>
              <a:t>CarID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primary key identity, </a:t>
            </a:r>
            <a:endParaRPr lang="ru-RU" sz="1400" dirty="0"/>
          </a:p>
          <a:p>
            <a:r>
              <a:rPr lang="en-US" sz="1400" dirty="0" err="1"/>
              <a:t>CarModel</a:t>
            </a:r>
            <a:r>
              <a:rPr lang="en-US" sz="1400" dirty="0"/>
              <a:t> </a:t>
            </a:r>
            <a:r>
              <a:rPr lang="en-US" sz="1400" dirty="0" err="1"/>
              <a:t>nvarchar</a:t>
            </a:r>
            <a:r>
              <a:rPr lang="en-US" sz="1400" dirty="0"/>
              <a:t>(30) NOT NULL </a:t>
            </a:r>
            <a:endParaRPr lang="ru-RU" sz="1400" dirty="0"/>
          </a:p>
          <a:p>
            <a:r>
              <a:rPr lang="en-US" sz="1400" dirty="0"/>
              <a:t>) </a:t>
            </a:r>
            <a:endParaRPr lang="ru-RU" sz="1400" dirty="0"/>
          </a:p>
          <a:p>
            <a:r>
              <a:rPr lang="en-US" sz="1400" dirty="0"/>
              <a:t>AS </a:t>
            </a:r>
            <a:endParaRPr lang="ru-RU" sz="1400" dirty="0"/>
          </a:p>
          <a:p>
            <a:r>
              <a:rPr lang="en-US" sz="1400" dirty="0"/>
              <a:t>BEGIN </a:t>
            </a:r>
            <a:endParaRPr lang="ru-RU" sz="1400" dirty="0"/>
          </a:p>
          <a:p>
            <a:r>
              <a:rPr lang="en-US" sz="1400" dirty="0"/>
              <a:t>INSERT @</a:t>
            </a:r>
            <a:r>
              <a:rPr lang="en-US" sz="1400" dirty="0" err="1"/>
              <a:t>VodilyReports</a:t>
            </a:r>
            <a:endParaRPr lang="ru-RU" sz="1400" dirty="0"/>
          </a:p>
          <a:p>
            <a:r>
              <a:rPr lang="en-US" sz="1400" dirty="0"/>
              <a:t>SELECT </a:t>
            </a:r>
            <a:r>
              <a:rPr lang="en-US" sz="1400" dirty="0" err="1"/>
              <a:t>T.model</a:t>
            </a:r>
            <a:endParaRPr lang="ru-RU" sz="1400" dirty="0"/>
          </a:p>
          <a:p>
            <a:r>
              <a:rPr lang="en-US" sz="1400" dirty="0"/>
              <a:t>FROM </a:t>
            </a:r>
            <a:r>
              <a:rPr lang="en-US" sz="1400" dirty="0" err="1"/>
              <a:t>Polomka</a:t>
            </a:r>
            <a:r>
              <a:rPr lang="en-US" sz="1400" dirty="0"/>
              <a:t> AS P</a:t>
            </a:r>
            <a:endParaRPr lang="ru-RU" sz="1400" dirty="0"/>
          </a:p>
          <a:p>
            <a:r>
              <a:rPr lang="en-US" sz="1400" dirty="0"/>
              <a:t>RIGHT OUTER JOIN </a:t>
            </a:r>
            <a:r>
              <a:rPr lang="en-US" sz="1400" dirty="0" err="1"/>
              <a:t>Tehnika</a:t>
            </a:r>
            <a:r>
              <a:rPr lang="en-US" sz="1400" dirty="0"/>
              <a:t> AS T </a:t>
            </a:r>
            <a:endParaRPr lang="ru-RU" sz="1400" dirty="0"/>
          </a:p>
          <a:p>
            <a:r>
              <a:rPr lang="en-US" sz="1400" dirty="0"/>
              <a:t>ON </a:t>
            </a:r>
            <a:r>
              <a:rPr lang="en-US" sz="1400" dirty="0" err="1"/>
              <a:t>P.id_mashin</a:t>
            </a:r>
            <a:r>
              <a:rPr lang="en-US" sz="1400" dirty="0"/>
              <a:t> = </a:t>
            </a:r>
            <a:r>
              <a:rPr lang="en-US" sz="1400" dirty="0" err="1"/>
              <a:t>T.id_mashin</a:t>
            </a:r>
            <a:endParaRPr lang="ru-RU" sz="1400" dirty="0"/>
          </a:p>
          <a:p>
            <a:r>
              <a:rPr lang="en-US" sz="1400" dirty="0"/>
              <a:t>WHERE </a:t>
            </a:r>
            <a:r>
              <a:rPr lang="en-US" sz="1400" dirty="0" err="1"/>
              <a:t>vid_polomki</a:t>
            </a:r>
            <a:r>
              <a:rPr lang="en-US" sz="1400" dirty="0"/>
              <a:t> &lt;&gt; @</a:t>
            </a:r>
            <a:r>
              <a:rPr lang="en-US" sz="1400" dirty="0" err="1"/>
              <a:t>CrashType</a:t>
            </a:r>
            <a:endParaRPr lang="ru-RU" sz="1400" dirty="0"/>
          </a:p>
          <a:p>
            <a:r>
              <a:rPr lang="en-US" sz="1400" dirty="0"/>
              <a:t>RETURN</a:t>
            </a:r>
            <a:endParaRPr lang="ru-RU" sz="1400" dirty="0"/>
          </a:p>
          <a:p>
            <a:r>
              <a:rPr lang="en-US" sz="1400" dirty="0"/>
              <a:t>END</a:t>
            </a:r>
            <a:endParaRPr lang="ru-RU" sz="1400" dirty="0"/>
          </a:p>
          <a:p>
            <a:r>
              <a:rPr lang="en-US" sz="1400" dirty="0"/>
              <a:t>SELECT * FROM [</a:t>
            </a:r>
            <a:r>
              <a:rPr lang="en-US" sz="1400" dirty="0" err="1"/>
              <a:t>dbo</a:t>
            </a:r>
            <a:r>
              <a:rPr lang="en-US" sz="1400" dirty="0"/>
              <a:t>].[</a:t>
            </a:r>
            <a:r>
              <a:rPr lang="en-US" sz="1400" dirty="0" err="1"/>
              <a:t>ufn_CarReports</a:t>
            </a:r>
            <a:r>
              <a:rPr lang="en-US" sz="1400" dirty="0"/>
              <a:t>] ('</a:t>
            </a:r>
            <a:r>
              <a:rPr lang="ru-RU" sz="1400" dirty="0"/>
              <a:t>Вид</a:t>
            </a:r>
            <a:r>
              <a:rPr lang="en-US" sz="1400" dirty="0"/>
              <a:t> 1')</a:t>
            </a:r>
            <a:endParaRPr lang="ru-RU" sz="1400" dirty="0"/>
          </a:p>
          <a:p>
            <a:r>
              <a:rPr lang="ru-RU" sz="1400" dirty="0"/>
              <a:t>GO</a:t>
            </a:r>
            <a:endParaRPr lang="ru-RU" sz="14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7077397" y="5661248"/>
            <a:ext cx="1959099" cy="71334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700087" y="6116254"/>
            <a:ext cx="4305300" cy="439212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 rotWithShape="1">
          <a:blip r:embed="rId4"/>
          <a:srcRect r="54736" b="35165"/>
          <a:stretch/>
        </p:blipFill>
        <p:spPr>
          <a:xfrm>
            <a:off x="3203848" y="1844824"/>
            <a:ext cx="1556425" cy="50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0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SQL: </a:t>
            </a:r>
            <a:r>
              <a:rPr lang="ru-RU" dirty="0" smtClean="0"/>
              <a:t>Хранимые процедуры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dirty="0"/>
              <a:t>Получить список рейсов в указанном диапазоне дат</a:t>
            </a:r>
          </a:p>
          <a:p>
            <a:pPr marL="0" indent="0">
              <a:buNone/>
            </a:pPr>
            <a:r>
              <a:rPr lang="ru-RU" dirty="0" err="1"/>
              <a:t>Create</a:t>
            </a:r>
            <a:r>
              <a:rPr lang="ru-RU" dirty="0"/>
              <a:t> PROCEDURE Zadanie111</a:t>
            </a:r>
          </a:p>
          <a:p>
            <a:pPr marL="0" indent="0">
              <a:buNone/>
            </a:pPr>
            <a:r>
              <a:rPr lang="ru-RU" dirty="0"/>
              <a:t>@PayDay1 DATETIME,@PayDay2 DATETIME</a:t>
            </a:r>
          </a:p>
          <a:p>
            <a:pPr marL="0" indent="0">
              <a:buNone/>
            </a:pPr>
            <a:r>
              <a:rPr lang="ru-RU" dirty="0"/>
              <a:t>AS</a:t>
            </a:r>
          </a:p>
          <a:p>
            <a:pPr marL="0" indent="0">
              <a:buNone/>
            </a:pPr>
            <a:r>
              <a:rPr lang="ru-RU" dirty="0"/>
              <a:t>BEGIN</a:t>
            </a:r>
          </a:p>
          <a:p>
            <a:pPr marL="0" indent="0">
              <a:buNone/>
            </a:pPr>
            <a:r>
              <a:rPr lang="ru-RU" dirty="0"/>
              <a:t>SELECT  </a:t>
            </a:r>
            <a:r>
              <a:rPr lang="ru-RU" dirty="0" err="1"/>
              <a:t>Gruz.id_reisa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FROM </a:t>
            </a:r>
            <a:r>
              <a:rPr lang="ru-RU" dirty="0" err="1"/>
              <a:t>Reis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INNER JOIN </a:t>
            </a:r>
            <a:r>
              <a:rPr lang="ru-RU" dirty="0" err="1"/>
              <a:t>Gruz</a:t>
            </a:r>
            <a:r>
              <a:rPr lang="ru-RU" dirty="0"/>
              <a:t> ON </a:t>
            </a:r>
            <a:r>
              <a:rPr lang="ru-RU" dirty="0" err="1"/>
              <a:t>Gruz.id_reisa</a:t>
            </a:r>
            <a:r>
              <a:rPr lang="ru-RU" dirty="0"/>
              <a:t>=</a:t>
            </a:r>
            <a:r>
              <a:rPr lang="ru-RU" dirty="0" err="1"/>
              <a:t>Reis.id_reisa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INNER JOIN </a:t>
            </a:r>
            <a:r>
              <a:rPr lang="ru-RU" dirty="0" err="1"/>
              <a:t>Voditeli</a:t>
            </a:r>
            <a:r>
              <a:rPr lang="ru-RU" dirty="0"/>
              <a:t> ON </a:t>
            </a:r>
            <a:r>
              <a:rPr lang="ru-RU" dirty="0" err="1"/>
              <a:t>Voditeli.id_Voditelya</a:t>
            </a:r>
            <a:r>
              <a:rPr lang="ru-RU" dirty="0"/>
              <a:t>=</a:t>
            </a:r>
            <a:r>
              <a:rPr lang="ru-RU" dirty="0" err="1"/>
              <a:t>Gruz.id_Voditelya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 err="1"/>
              <a:t>Where</a:t>
            </a:r>
            <a:r>
              <a:rPr lang="ru-RU" dirty="0"/>
              <a:t> </a:t>
            </a:r>
            <a:r>
              <a:rPr lang="ru-RU" dirty="0" err="1"/>
              <a:t>Reis.vremya_otpravleniya</a:t>
            </a:r>
            <a:r>
              <a:rPr lang="ru-RU" dirty="0"/>
              <a:t> </a:t>
            </a:r>
            <a:r>
              <a:rPr lang="ru-RU" dirty="0" err="1"/>
              <a:t>between</a:t>
            </a:r>
            <a:r>
              <a:rPr lang="ru-RU" dirty="0"/>
              <a:t> @PayDay1 </a:t>
            </a:r>
            <a:r>
              <a:rPr lang="ru-RU" dirty="0" err="1"/>
              <a:t>and</a:t>
            </a:r>
            <a:r>
              <a:rPr lang="ru-RU" dirty="0"/>
              <a:t> @PayDay2</a:t>
            </a:r>
          </a:p>
          <a:p>
            <a:pPr marL="0" indent="0">
              <a:buNone/>
            </a:pPr>
            <a:r>
              <a:rPr lang="ru-RU" dirty="0"/>
              <a:t>GO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EXEC Zadanie111 '2017-01-01 00:00:00','2018-10-30 00:00:00'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660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SQL: </a:t>
            </a:r>
            <a:r>
              <a:rPr lang="ru-RU" dirty="0" smtClean="0"/>
              <a:t>Хранимые процедуры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r>
              <a:rPr lang="ru-RU" sz="4400" dirty="0" smtClean="0"/>
              <a:t>Найти</a:t>
            </a:r>
            <a:r>
              <a:rPr lang="ru-RU" sz="4400" dirty="0"/>
              <a:t>, сколько дней в рейсах провел каждый водитель</a:t>
            </a:r>
          </a:p>
          <a:p>
            <a:pPr marL="0" indent="0">
              <a:buNone/>
            </a:pPr>
            <a:r>
              <a:rPr lang="ru-RU" sz="4400" dirty="0" err="1"/>
              <a:t>Сreate</a:t>
            </a:r>
            <a:r>
              <a:rPr lang="ru-RU" sz="4400" dirty="0"/>
              <a:t> </a:t>
            </a:r>
            <a:r>
              <a:rPr lang="ru-RU" sz="4400" dirty="0" err="1"/>
              <a:t>proc</a:t>
            </a:r>
            <a:r>
              <a:rPr lang="ru-RU" sz="4400" dirty="0"/>
              <a:t> Proc1 </a:t>
            </a:r>
          </a:p>
          <a:p>
            <a:pPr marL="0" indent="0">
              <a:buNone/>
            </a:pPr>
            <a:r>
              <a:rPr lang="ru-RU" sz="4400" dirty="0"/>
              <a:t>AS</a:t>
            </a:r>
          </a:p>
          <a:p>
            <a:pPr marL="0" indent="0">
              <a:buNone/>
            </a:pPr>
            <a:r>
              <a:rPr lang="ru-RU" sz="4400" dirty="0"/>
              <a:t>BEGIN</a:t>
            </a:r>
          </a:p>
          <a:p>
            <a:pPr marL="0" indent="0">
              <a:buNone/>
            </a:pPr>
            <a:r>
              <a:rPr lang="ru-RU" sz="4400" dirty="0"/>
              <a:t>SELECT  DATEDIFF(</a:t>
            </a:r>
            <a:r>
              <a:rPr lang="ru-RU" sz="4400" dirty="0" err="1"/>
              <a:t>day,Reis.vremya_otpravleniya,Reis.vremya_pribivaniya</a:t>
            </a:r>
            <a:r>
              <a:rPr lang="ru-RU" sz="4400" dirty="0"/>
              <a:t>) AS 'DURATION_DAY', </a:t>
            </a:r>
            <a:r>
              <a:rPr lang="ru-RU" sz="4400" dirty="0" err="1"/>
              <a:t>Voditeli.FIO</a:t>
            </a:r>
            <a:endParaRPr lang="ru-RU" sz="4400" dirty="0"/>
          </a:p>
          <a:p>
            <a:pPr marL="0" indent="0">
              <a:buNone/>
            </a:pPr>
            <a:r>
              <a:rPr lang="ru-RU" sz="4400" dirty="0"/>
              <a:t>FROM </a:t>
            </a:r>
            <a:r>
              <a:rPr lang="ru-RU" sz="4400" dirty="0" err="1"/>
              <a:t>Reis</a:t>
            </a:r>
            <a:r>
              <a:rPr lang="ru-RU" sz="4400" dirty="0"/>
              <a:t> </a:t>
            </a:r>
          </a:p>
          <a:p>
            <a:pPr marL="0" indent="0">
              <a:buNone/>
            </a:pPr>
            <a:r>
              <a:rPr lang="ru-RU" sz="4400" dirty="0"/>
              <a:t>INNER JOIN </a:t>
            </a:r>
            <a:r>
              <a:rPr lang="ru-RU" sz="4400" dirty="0" err="1"/>
              <a:t>Gruz</a:t>
            </a:r>
            <a:r>
              <a:rPr lang="ru-RU" sz="4400" dirty="0"/>
              <a:t> ON </a:t>
            </a:r>
            <a:r>
              <a:rPr lang="ru-RU" sz="4400" dirty="0" err="1"/>
              <a:t>Gruz.id_reisa</a:t>
            </a:r>
            <a:r>
              <a:rPr lang="ru-RU" sz="4400" dirty="0"/>
              <a:t>=</a:t>
            </a:r>
            <a:r>
              <a:rPr lang="ru-RU" sz="4400" dirty="0" err="1"/>
              <a:t>Reis.id_reisa</a:t>
            </a:r>
            <a:endParaRPr lang="ru-RU" sz="4400" dirty="0"/>
          </a:p>
          <a:p>
            <a:pPr marL="0" indent="0">
              <a:buNone/>
            </a:pPr>
            <a:r>
              <a:rPr lang="ru-RU" sz="4400" dirty="0"/>
              <a:t>INNER JOIN </a:t>
            </a:r>
            <a:r>
              <a:rPr lang="ru-RU" sz="4400" dirty="0" err="1"/>
              <a:t>Voditeli</a:t>
            </a:r>
            <a:r>
              <a:rPr lang="ru-RU" sz="4400" dirty="0"/>
              <a:t> ON </a:t>
            </a:r>
            <a:r>
              <a:rPr lang="ru-RU" sz="4400" dirty="0" err="1"/>
              <a:t>Voditeli.id_Voditelya</a:t>
            </a:r>
            <a:r>
              <a:rPr lang="ru-RU" sz="4400" dirty="0"/>
              <a:t>=</a:t>
            </a:r>
            <a:r>
              <a:rPr lang="ru-RU" sz="4400" dirty="0" err="1"/>
              <a:t>Gruz.id_Voditelya</a:t>
            </a:r>
            <a:endParaRPr lang="ru-RU" sz="4400" dirty="0"/>
          </a:p>
          <a:p>
            <a:pPr marL="0" indent="0">
              <a:buNone/>
            </a:pPr>
            <a:r>
              <a:rPr lang="ru-RU" sz="4400" dirty="0"/>
              <a:t>EXEC Proc1 </a:t>
            </a:r>
          </a:p>
          <a:p>
            <a:pPr marL="0" lvl="0" indent="0">
              <a:buNone/>
            </a:pPr>
            <a:r>
              <a:rPr lang="ru-RU" sz="4400" dirty="0"/>
              <a:t>Найти водителей, которые провели в рейсах максимальное количество дней</a:t>
            </a:r>
          </a:p>
          <a:p>
            <a:pPr marL="0" indent="0">
              <a:buNone/>
            </a:pPr>
            <a:r>
              <a:rPr lang="ru-RU" sz="4400" dirty="0"/>
              <a:t>CREATE TABLE </a:t>
            </a:r>
            <a:r>
              <a:rPr lang="ru-RU" sz="4400" dirty="0" err="1"/>
              <a:t>MaxDay</a:t>
            </a:r>
            <a:endParaRPr lang="ru-RU" sz="4400" dirty="0"/>
          </a:p>
          <a:p>
            <a:pPr marL="0" indent="0">
              <a:buNone/>
            </a:pPr>
            <a:r>
              <a:rPr lang="ru-RU" sz="4400" dirty="0"/>
              <a:t> (</a:t>
            </a:r>
          </a:p>
          <a:p>
            <a:pPr marL="0" indent="0">
              <a:buNone/>
            </a:pPr>
            <a:r>
              <a:rPr lang="ru-RU" sz="4400" dirty="0"/>
              <a:t> </a:t>
            </a:r>
            <a:r>
              <a:rPr lang="ru-RU" sz="4400" dirty="0" err="1"/>
              <a:t>DDay</a:t>
            </a:r>
            <a:r>
              <a:rPr lang="ru-RU" sz="4400" dirty="0"/>
              <a:t> </a:t>
            </a:r>
            <a:r>
              <a:rPr lang="ru-RU" sz="4400" dirty="0" err="1"/>
              <a:t>int</a:t>
            </a:r>
            <a:r>
              <a:rPr lang="ru-RU" sz="4400" dirty="0"/>
              <a:t>,</a:t>
            </a:r>
          </a:p>
          <a:p>
            <a:pPr marL="0" indent="0">
              <a:buNone/>
            </a:pPr>
            <a:r>
              <a:rPr lang="ru-RU" sz="4400" dirty="0"/>
              <a:t> </a:t>
            </a:r>
            <a:r>
              <a:rPr lang="ru-RU" sz="4400" dirty="0" err="1"/>
              <a:t>Name</a:t>
            </a:r>
            <a:r>
              <a:rPr lang="ru-RU" sz="4400" dirty="0"/>
              <a:t> </a:t>
            </a:r>
            <a:r>
              <a:rPr lang="ru-RU" sz="4400" dirty="0" err="1"/>
              <a:t>nVARCHAR</a:t>
            </a:r>
            <a:r>
              <a:rPr lang="ru-RU" sz="4400" dirty="0"/>
              <a:t>(100)</a:t>
            </a:r>
          </a:p>
          <a:p>
            <a:pPr marL="0" indent="0">
              <a:buNone/>
            </a:pPr>
            <a:r>
              <a:rPr lang="ru-RU" sz="4400" dirty="0"/>
              <a:t> --)</a:t>
            </a:r>
          </a:p>
          <a:p>
            <a:pPr marL="0" indent="0">
              <a:buNone/>
            </a:pPr>
            <a:r>
              <a:rPr lang="ru-RU" sz="4400" dirty="0" err="1"/>
              <a:t>Create</a:t>
            </a:r>
            <a:r>
              <a:rPr lang="ru-RU" sz="4400" dirty="0"/>
              <a:t> </a:t>
            </a:r>
            <a:r>
              <a:rPr lang="ru-RU" sz="4400" dirty="0" err="1"/>
              <a:t>proc</a:t>
            </a:r>
            <a:r>
              <a:rPr lang="ru-RU" sz="4400" dirty="0"/>
              <a:t> Proc3</a:t>
            </a:r>
          </a:p>
          <a:p>
            <a:pPr marL="0" indent="0">
              <a:buNone/>
            </a:pPr>
            <a:r>
              <a:rPr lang="ru-RU" sz="4400" dirty="0"/>
              <a:t>AS</a:t>
            </a:r>
          </a:p>
          <a:p>
            <a:pPr marL="0" indent="0">
              <a:buNone/>
            </a:pPr>
            <a:r>
              <a:rPr lang="ru-RU" sz="4400" dirty="0"/>
              <a:t>BEGIN</a:t>
            </a:r>
          </a:p>
          <a:p>
            <a:pPr marL="0" indent="0">
              <a:buNone/>
            </a:pPr>
            <a:r>
              <a:rPr lang="ru-RU" sz="4400" dirty="0"/>
              <a:t>SELECT  MAX (DATEDIFF(</a:t>
            </a:r>
            <a:r>
              <a:rPr lang="ru-RU" sz="4400" dirty="0" err="1"/>
              <a:t>day,Reis.vremya_otpravleniya,Reis.vremya_pribivaniya</a:t>
            </a:r>
            <a:r>
              <a:rPr lang="ru-RU" sz="4400" dirty="0"/>
              <a:t>)  ) ,</a:t>
            </a:r>
            <a:r>
              <a:rPr lang="ru-RU" sz="4400" dirty="0" err="1"/>
              <a:t>Voditeli.FIO</a:t>
            </a:r>
            <a:endParaRPr lang="ru-RU" sz="4400" dirty="0"/>
          </a:p>
          <a:p>
            <a:pPr marL="0" indent="0">
              <a:buNone/>
            </a:pPr>
            <a:r>
              <a:rPr lang="ru-RU" sz="4400" dirty="0"/>
              <a:t>FROM </a:t>
            </a:r>
            <a:r>
              <a:rPr lang="ru-RU" sz="4400" dirty="0" err="1"/>
              <a:t>Reis</a:t>
            </a:r>
            <a:r>
              <a:rPr lang="ru-RU" sz="4400" dirty="0"/>
              <a:t> </a:t>
            </a:r>
          </a:p>
          <a:p>
            <a:pPr marL="0" indent="0">
              <a:buNone/>
            </a:pPr>
            <a:r>
              <a:rPr lang="ru-RU" sz="4400" dirty="0"/>
              <a:t>INNER JOIN </a:t>
            </a:r>
            <a:r>
              <a:rPr lang="ru-RU" sz="4400" dirty="0" err="1"/>
              <a:t>Gruz</a:t>
            </a:r>
            <a:r>
              <a:rPr lang="ru-RU" sz="4400" dirty="0"/>
              <a:t> ON </a:t>
            </a:r>
            <a:r>
              <a:rPr lang="ru-RU" sz="4400" dirty="0" err="1"/>
              <a:t>Gruz.id_reisa</a:t>
            </a:r>
            <a:r>
              <a:rPr lang="ru-RU" sz="4400" dirty="0"/>
              <a:t>=</a:t>
            </a:r>
            <a:r>
              <a:rPr lang="ru-RU" sz="4400" dirty="0" err="1"/>
              <a:t>Reis.id_reisa</a:t>
            </a:r>
            <a:endParaRPr lang="ru-RU" sz="4400" dirty="0"/>
          </a:p>
          <a:p>
            <a:pPr marL="0" indent="0">
              <a:buNone/>
            </a:pPr>
            <a:r>
              <a:rPr lang="ru-RU" sz="4400" dirty="0"/>
              <a:t>INNER JOIN </a:t>
            </a:r>
            <a:r>
              <a:rPr lang="ru-RU" sz="4400" dirty="0" err="1"/>
              <a:t>Voditeli</a:t>
            </a:r>
            <a:r>
              <a:rPr lang="ru-RU" sz="4400" dirty="0"/>
              <a:t> ON </a:t>
            </a:r>
            <a:r>
              <a:rPr lang="ru-RU" sz="4400" dirty="0" err="1"/>
              <a:t>Voditeli.id_Voditelya</a:t>
            </a:r>
            <a:r>
              <a:rPr lang="ru-RU" sz="4400" dirty="0"/>
              <a:t>=</a:t>
            </a:r>
            <a:r>
              <a:rPr lang="ru-RU" sz="4400" dirty="0" err="1"/>
              <a:t>Gruz.id_Voditelya</a:t>
            </a:r>
            <a:r>
              <a:rPr lang="ru-RU" sz="4400" dirty="0"/>
              <a:t> </a:t>
            </a:r>
            <a:r>
              <a:rPr lang="ru-RU" sz="4400" dirty="0" err="1"/>
              <a:t>group</a:t>
            </a:r>
            <a:r>
              <a:rPr lang="ru-RU" sz="4400" dirty="0"/>
              <a:t> </a:t>
            </a:r>
            <a:r>
              <a:rPr lang="ru-RU" sz="4400" dirty="0" err="1"/>
              <a:t>by</a:t>
            </a:r>
            <a:r>
              <a:rPr lang="ru-RU" sz="4400" dirty="0"/>
              <a:t>  </a:t>
            </a:r>
            <a:r>
              <a:rPr lang="ru-RU" sz="4400" dirty="0" err="1"/>
              <a:t>Voditeli.FIO</a:t>
            </a:r>
            <a:r>
              <a:rPr lang="ru-RU" sz="4400" dirty="0"/>
              <a:t> </a:t>
            </a:r>
          </a:p>
          <a:p>
            <a:pPr marL="0" indent="0">
              <a:buNone/>
            </a:pPr>
            <a:r>
              <a:rPr lang="ru-RU" sz="4400" dirty="0" err="1"/>
              <a:t>end</a:t>
            </a:r>
            <a:endParaRPr lang="ru-RU" sz="4400" dirty="0"/>
          </a:p>
          <a:p>
            <a:pPr marL="0" indent="0">
              <a:buNone/>
            </a:pPr>
            <a:r>
              <a:rPr lang="ru-RU" sz="4400" dirty="0"/>
              <a:t>EXEC Proc3</a:t>
            </a:r>
          </a:p>
          <a:p>
            <a:pPr marL="0" indent="0">
              <a:buNone/>
            </a:pPr>
            <a:r>
              <a:rPr lang="ru-RU" sz="4400" dirty="0"/>
              <a:t>SELECT * FROM </a:t>
            </a:r>
            <a:r>
              <a:rPr lang="ru-RU" sz="4400" dirty="0" err="1" smtClean="0"/>
              <a:t>MaxDay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766436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60</TotalTime>
  <Words>1564</Words>
  <Application>Microsoft Office PowerPoint</Application>
  <PresentationFormat>Экран (4:3)</PresentationFormat>
  <Paragraphs>398</Paragraphs>
  <Slides>28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Официальная</vt:lpstr>
      <vt:lpstr>Автопредприятие</vt:lpstr>
      <vt:lpstr>Условие</vt:lpstr>
      <vt:lpstr>запросы</vt:lpstr>
      <vt:lpstr>транзакции</vt:lpstr>
      <vt:lpstr>SQL: Создание таблиц</vt:lpstr>
      <vt:lpstr>SQL: Логическая модель</vt:lpstr>
      <vt:lpstr>SQL: Пользовательские функции</vt:lpstr>
      <vt:lpstr>SQL: Хранимые процедуры</vt:lpstr>
      <vt:lpstr>SQL: Хранимые процедуры</vt:lpstr>
      <vt:lpstr>SQL: Хранимые процедуры</vt:lpstr>
      <vt:lpstr>SQL: Хранимые процедуры</vt:lpstr>
      <vt:lpstr>SQL: Хранимые процедуры</vt:lpstr>
      <vt:lpstr>SQL: Хранимые процедуры</vt:lpstr>
      <vt:lpstr>SQL: Транзакции</vt:lpstr>
      <vt:lpstr>SQL: Триггеры</vt:lpstr>
      <vt:lpstr>Добавление данных</vt:lpstr>
      <vt:lpstr>Программный код</vt:lpstr>
      <vt:lpstr>Изменение данных</vt:lpstr>
      <vt:lpstr>Программный код</vt:lpstr>
      <vt:lpstr>Удаление данных</vt:lpstr>
      <vt:lpstr>Программный код</vt:lpstr>
      <vt:lpstr>Запрос 1 </vt:lpstr>
      <vt:lpstr>Программный код</vt:lpstr>
      <vt:lpstr>Запрос 2 </vt:lpstr>
      <vt:lpstr>Программный код</vt:lpstr>
      <vt:lpstr>Запрос 3</vt:lpstr>
      <vt:lpstr>Программный код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Продажа Билетов на самолет 1</dc:title>
  <dc:creator>SssytulayaSsssobaka</dc:creator>
  <cp:lastModifiedBy>Ольчик)</cp:lastModifiedBy>
  <cp:revision>10</cp:revision>
  <dcterms:created xsi:type="dcterms:W3CDTF">2016-12-26T01:47:04Z</dcterms:created>
  <dcterms:modified xsi:type="dcterms:W3CDTF">2018-12-22T23:15:38Z</dcterms:modified>
</cp:coreProperties>
</file>