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0" r:id="rId4"/>
    <p:sldId id="286" r:id="rId5"/>
    <p:sldId id="281" r:id="rId6"/>
    <p:sldId id="282" r:id="rId7"/>
    <p:sldId id="283" r:id="rId8"/>
    <p:sldId id="284" r:id="rId9"/>
    <p:sldId id="279" r:id="rId10"/>
    <p:sldId id="285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5624" autoAdjust="0"/>
  </p:normalViewPr>
  <p:slideViewPr>
    <p:cSldViewPr>
      <p:cViewPr>
        <p:scale>
          <a:sx n="82" d="100"/>
          <a:sy n="82" d="100"/>
        </p:scale>
        <p:origin x="-25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48A563-32EB-472F-946A-9416204290F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46264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E2B10-4EEA-4804-A161-67DBBDE948F0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995AB-694B-484C-8EFB-C748E5938821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8A563-32EB-472F-946A-9416204290FA}" type="slidenum">
              <a:rPr lang="en-US" altLang="ru-RU" smtClean="0"/>
              <a:pPr/>
              <a:t>5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864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6FBC9-690D-4783-AD08-831E562534E1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6388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en-US" altLang="ru-RU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248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en-US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82880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3340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9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38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1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06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3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42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265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5805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437112"/>
            <a:ext cx="3816424" cy="533400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</a:t>
            </a:r>
          </a:p>
          <a:p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 335а группы</a:t>
            </a:r>
          </a:p>
          <a:p>
            <a:r>
              <a:rPr lang="ru-RU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Скицан</a:t>
            </a:r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О. Д.</a:t>
            </a:r>
          </a:p>
          <a:p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</a:p>
          <a:p>
            <a:r>
              <a:rPr lang="uk-UA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uk-UA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Карташов</a:t>
            </a:r>
            <a:r>
              <a:rPr lang="uk-UA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О.В.</a:t>
            </a:r>
            <a:endParaRPr lang="ru-RU" b="1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584" y="116632"/>
            <a:ext cx="7416824" cy="2232248"/>
          </a:xfrm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44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КУРСОВАЯ РАБОТА</a:t>
            </a:r>
            <a:r>
              <a:rPr lang="ru-RU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ru-RU" sz="44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ru-RU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 </a:t>
            </a:r>
            <a:r>
              <a:rPr lang="ru-RU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тему:</a:t>
            </a:r>
            <a:br>
              <a:rPr lang="ru-RU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ru-RU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«</a:t>
            </a:r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Кодирование и декодирование </a:t>
            </a:r>
            <a:r>
              <a:rPr lang="ru-RU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методом Хэмминга»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47664" y="2564904"/>
            <a:ext cx="7315200" cy="715963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212976"/>
            <a:ext cx="7315200" cy="715963"/>
          </a:xfrm>
        </p:spPr>
        <p:txBody>
          <a:bodyPr/>
          <a:lstStyle/>
          <a:p>
            <a:r>
              <a:rPr lang="ru-RU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32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и декодирование информации.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3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декодирование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текстовой информации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Хэмминга.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для кодирования и декодирования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текстовой информации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 Хэмминга.</a:t>
            </a:r>
            <a:r>
              <a:rPr lang="ru-RU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ru-RU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ru-RU" sz="3200" dirty="0" smtClean="0"/>
              <a:t/>
            </a:r>
            <a:br>
              <a:rPr lang="en-US" altLang="ru-RU" sz="3200" dirty="0" smtClean="0"/>
            </a:b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952994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149" y="1196752"/>
            <a:ext cx="7315200" cy="3096344"/>
          </a:xfrm>
        </p:spPr>
        <p:txBody>
          <a:bodyPr>
            <a:normAutofit fontScale="90000"/>
          </a:bodyPr>
          <a:lstStyle/>
          <a:p>
            <a:r>
              <a:rPr 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представление сигнала в определенной форме, удобной или пригодной для последующего использования сигнала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иды кодирования:</a:t>
            </a:r>
            <a:br>
              <a:rPr lang="ru-RU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кодирование текстовой информации</a:t>
            </a:r>
            <a:b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кодирование графической информации</a:t>
            </a:r>
            <a:b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кодирование звуковой информации</a:t>
            </a:r>
            <a:b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Помехоустойчивое кодирование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 кодирование, предназначенное для передачи данных по каналам с помехами, обеспечивающее исправление возможных ошибок передачи вследствие помех.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63" name="Picture 3" descr="C:\Users\Sam\Desktop\big-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6882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268760"/>
            <a:ext cx="7920880" cy="3024336"/>
          </a:xfrm>
        </p:spPr>
        <p:txBody>
          <a:bodyPr/>
          <a:lstStyle/>
          <a:p>
            <a:r>
              <a:rPr lang="vi-V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vi-V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Хэмминга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—наиболее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известный из первых самоконтролирующихся и самокорректирующихся 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кодов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 применительно к 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двоичной системе счисления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исправлять одиночную ошибку (ошибка в одном бите) и находить </a:t>
            </a:r>
            <a:r>
              <a:rPr lang="vi-V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двойную.</a:t>
            </a:r>
            <a: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Коды Хэмминга являются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самоконтролирующимися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кодами, то есть кодами, позволяющими автоматически обнаруживать ошибки при передаче данных. Для их построения достаточно приписать к каждому слову один добавочный (контрольный) двоичный разряд и выбрать цифру этого разряда так, чтобы общее количество единиц в изображении любого числа было, например, нечетным.</a:t>
            </a:r>
            <a:r>
              <a:rPr lang="vi-VN" sz="1800" dirty="0"/>
              <a:t/>
            </a:r>
            <a:br>
              <a:rPr lang="vi-VN" sz="1800" dirty="0"/>
            </a:br>
            <a:endParaRPr lang="ru-RU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Sam\Desktop\big-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43671"/>
            <a:ext cx="2351959" cy="17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116632"/>
            <a:ext cx="7315200" cy="715963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 Хэ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мминга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987" y="939878"/>
            <a:ext cx="41910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976236" y="133040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битов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6236" y="1087332"/>
            <a:ext cx="384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обозначение битов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4736" y="840047"/>
            <a:ext cx="279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позиций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903987" y="2417437"/>
            <a:ext cx="54102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2374" y="1980796"/>
                <a:ext cx="3840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Вставляем контрольные биты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…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4" y="1980796"/>
                <a:ext cx="38403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9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879833" y="3479527"/>
            <a:ext cx="770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Добавим к таблице 5 строк (по количеству контрольных битов), в которые поместим матрицу преобразования.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903987" y="4142666"/>
            <a:ext cx="576262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308356" y="6209591"/>
            <a:ext cx="76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3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9865" y="32019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2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0103" y="17008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0600" y="620688"/>
            <a:ext cx="7181800" cy="501811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Вычисляем контрольные биты.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Берём одну из строк матрицы преобразования (например, r</a:t>
            </a:r>
            <a:r>
              <a:rPr lang="ru-RU" sz="1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находим её скалярное произведение с кодовым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словом.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r</a:t>
            </a:r>
            <a:r>
              <a:rPr lang="ru-RU" sz="1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=(1·0+0·0+1·1+0·0+1·0+0·0+1·1+0·0+1·0+0·0+1·1+0·0+1·1+0·1+1·1+0·0+1·0+0·0+1·0+0·1)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= 5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=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аналогии находим проверочные биты в остальных строках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Полученное кодовое слово — 11110010001011110001 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/>
          <a:stretch/>
        </p:blipFill>
        <p:spPr bwMode="auto">
          <a:xfrm>
            <a:off x="1140098" y="3280296"/>
            <a:ext cx="5838825" cy="206692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99114" y="537047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4765"/>
            <a:ext cx="7622276" cy="715963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декодирования Хэмминга: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348880"/>
            <a:ext cx="585787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115615" y="980728"/>
            <a:ext cx="7087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декодирования по Хэммингу абсолютно идентичен алгоритму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кодирования. При проверке кодовое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слово, сформированное в соответствии с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алгоритмом кодирования всегда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даёт нулевую матрицу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синдромов. 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8414" y="465313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ошибке </a:t>
            </a:r>
            <a:r>
              <a:rPr lang="ru-RU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</a:t>
            </a:r>
            <a:r>
              <a:rPr lang="ru-RU" sz="18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синдромов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двоичную запись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позиции, в которой произошла ошибка.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7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315200" cy="715963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64704"/>
            <a:ext cx="5115272" cy="55446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2">
                        <a:gamma/>
                        <a:tint val="26667"/>
                        <a:invGamma/>
                      </a:schemeClr>
                    </a:gs>
                    <a:gs pos="100000">
                      <a:schemeClr val="bg2">
                        <a:alpha val="14999"/>
                      </a:schemeClr>
                    </a:gs>
                  </a:gsLst>
                  <a:lin ang="5400000" scaled="1"/>
                </a:gra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en-US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980728"/>
            <a:ext cx="6934200" cy="4267200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 – науке о надежном хранении и передаче информации. Высокие требования к достоверности передачи, обработки и хранения информации диктуют необходимость такого кодирования информации, при котором обеспечивалось бы возможность обнаружения и исправления ошибок.</a:t>
            </a:r>
          </a:p>
          <a:p>
            <a:pPr marL="0" indent="0">
              <a:buNone/>
            </a:pPr>
            <a:endPara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Хэмминга представляет собой блочный код, который позволяет выявить и исправить ошибочно переданный бит в пределах переданного блока.</a:t>
            </a:r>
          </a:p>
          <a:p>
            <a:pPr marL="0" indent="0">
              <a:buNone/>
            </a:pPr>
            <a:endParaRPr lang="ru-RU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Хэмминга используется в некоторых прикладных программах в области хранения данных, особенно в 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RAID 2,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метод Хэмминга давно применяется в памяти типа 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 позволяет «на лету» исправлять однократные и обнаруживать двукратные ошибки.</a:t>
            </a:r>
          </a:p>
          <a:p>
            <a:pPr>
              <a:lnSpc>
                <a:spcPct val="80000"/>
              </a:lnSpc>
            </a:pPr>
            <a:endParaRPr lang="en-US" alt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16482" y="6488668"/>
            <a:ext cx="2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5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7FCC6A"/>
      </a:lt2>
      <a:accent1>
        <a:srgbClr val="5DBF62"/>
      </a:accent1>
      <a:accent2>
        <a:srgbClr val="7CCD6F"/>
      </a:accent2>
      <a:accent3>
        <a:srgbClr val="FFFFFF"/>
      </a:accent3>
      <a:accent4>
        <a:srgbClr val="404040"/>
      </a:accent4>
      <a:accent5>
        <a:srgbClr val="B6DCB7"/>
      </a:accent5>
      <a:accent6>
        <a:srgbClr val="70BA64"/>
      </a:accent6>
      <a:hlink>
        <a:srgbClr val="48AE52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7FCC6A"/>
        </a:lt2>
        <a:accent1>
          <a:srgbClr val="5DBF62"/>
        </a:accent1>
        <a:accent2>
          <a:srgbClr val="7CCD6F"/>
        </a:accent2>
        <a:accent3>
          <a:srgbClr val="FFFFFF"/>
        </a:accent3>
        <a:accent4>
          <a:srgbClr val="404040"/>
        </a:accent4>
        <a:accent5>
          <a:srgbClr val="B6DCB7"/>
        </a:accent5>
        <a:accent6>
          <a:srgbClr val="70BA64"/>
        </a:accent6>
        <a:hlink>
          <a:srgbClr val="48AE5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155</Template>
  <TotalTime>132</TotalTime>
  <Words>267</Words>
  <Application>Microsoft Office PowerPoint</Application>
  <PresentationFormat>Экран (4:3)</PresentationFormat>
  <Paragraphs>47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155</vt:lpstr>
      <vt:lpstr>КУРСОВАЯ РАБОТА на тему: «Кодирование и декодирование методом Хэмминга»</vt:lpstr>
      <vt:lpstr>Объект исследования:кодирование  и декодирование информации.  Предмет исследования: кодирование  и декодирование текстовой информации методом Хэмминга.  Постановка задачи: составить программу для кодирования и декодирования текстовой информации методом Хэмминга.  </vt:lpstr>
      <vt:lpstr>Кодирование – это представление сигнала в определенной форме, удобной или пригодной для последующего использования сигнала.  Основные виды кодирования: 1) кодирование текстовой информации 2) кодирование графической информации 3) кодирование звуковой информации  Помехоустойчивое кодирование — кодирование, предназначенное для передачи данных по каналам с помехами, обеспечивающее исправление возможных ошибок передачи вследствие помех.</vt:lpstr>
      <vt:lpstr>Код Хэмминга —наиболее известный из первых самоконтролирующихся и самокорректирующихся кодов. Построен применительно к двоичной системе счисления. Позволяет исправлять одиночную ошибку (ошибка в одном бите) и находить двойную.  Коды Хэмминга являются самоконтролирующимися кодами, то есть кодами, позволяющими автоматически обнаруживать ошибки при передаче данных. Для их построения достаточно приписать к каждому слову один добавочный (контрольный) двоичный разряд и выбрать цифру этого разряда так, чтобы общее количество единиц в изображении любого числа было, например, нечетным. </vt:lpstr>
      <vt:lpstr>Алгоритм кодирования Хэмминга:</vt:lpstr>
      <vt:lpstr>Презентация PowerPoint</vt:lpstr>
      <vt:lpstr>Алгоритм декодирования Хэмминга:</vt:lpstr>
      <vt:lpstr>Программная реализация</vt:lpstr>
      <vt:lpstr>Выводы: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«Кодирование и декодирование методом Хэмминга»</dc:title>
  <dc:creator>Ольчик)</dc:creator>
  <cp:lastModifiedBy>Ольчик)</cp:lastModifiedBy>
  <cp:revision>16</cp:revision>
  <dcterms:created xsi:type="dcterms:W3CDTF">2018-12-26T22:00:21Z</dcterms:created>
  <dcterms:modified xsi:type="dcterms:W3CDTF">2018-12-27T00:59:33Z</dcterms:modified>
</cp:coreProperties>
</file>