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2" r:id="rId5"/>
    <p:sldId id="263" r:id="rId6"/>
    <p:sldId id="269" r:id="rId7"/>
    <p:sldId id="265" r:id="rId8"/>
    <p:sldId id="270" r:id="rId9"/>
    <p:sldId id="267" r:id="rId10"/>
    <p:sldId id="261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5D0D-1A82-4792-9B7D-8B7410CEA270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4579-AC40-4CD3-9A99-DD46E6258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1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564C-0B2E-4B12-9043-F7B167DA10C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683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7875" y="620688"/>
            <a:ext cx="76506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</a:p>
          <a:p>
            <a:pPr algn="ctr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линейных уравнений методом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Жордана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‑Гаусса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2515" y="3518538"/>
            <a:ext cx="34613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325а группы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Скицан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О. 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Карташов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20189" y="5965363"/>
            <a:ext cx="2143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Харьков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29600" cy="1872208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курсовой работы была разработана программа «Решение систем линейных уравнений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Жордана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‑ Гаусса».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Гаусса –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Жордана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удобный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алгоритм, построенный на последовательном применении эквивалентных преобразований системы линейных уравнений, которые приводят к эквивалентной системе.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используется в симплекс методе для решения линейных задач оптимизации.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80928"/>
            <a:ext cx="8856984" cy="122413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ердце 2"/>
          <p:cNvSpPr/>
          <p:nvPr/>
        </p:nvSpPr>
        <p:spPr>
          <a:xfrm>
            <a:off x="8532440" y="6381328"/>
            <a:ext cx="360040" cy="288032"/>
          </a:xfrm>
          <a:prstGeom prst="hear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920880" cy="5832648"/>
          </a:xfrm>
        </p:spPr>
        <p:txBody>
          <a:bodyPr>
            <a:normAutofit fontScale="90000"/>
          </a:bodyPr>
          <a:lstStyle/>
          <a:p>
            <a:pPr algn="l"/>
            <a:r>
              <a:rPr lang="ru-RU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</a:t>
            </a:r>
            <a:r>
              <a:rPr lang="ru-RU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уравнений.</a:t>
            </a:r>
            <a:b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Жордана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-Гаусса для решения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линейных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уравнений.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для решения квадратной системы линейных уравнений методом </a:t>
            </a:r>
            <a:r>
              <a:rPr lang="ru-RU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Жордана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Гаусса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 smtClean="0"/>
              <a:t/>
            </a:r>
            <a:br>
              <a:rPr lang="ru-RU" sz="29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496" y="0"/>
            <a:ext cx="871296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Системой m линейных уравнений с n неизвестными называется система вида:     </a:t>
            </a:r>
            <a:endParaRPr lang="ru-RU" altLang="ru-RU" sz="25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СЛУ:</a:t>
            </a:r>
            <a:endParaRPr lang="ru-RU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 (точные) методы;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 (приближенные) методы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используются</a:t>
            </a:r>
            <a:r>
              <a:rPr lang="en-US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экономических задачах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задачах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математической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физике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713"/>
              </p:ext>
            </p:extLst>
          </p:nvPr>
        </p:nvGraphicFramePr>
        <p:xfrm>
          <a:off x="2952457" y="980728"/>
          <a:ext cx="287904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3" imgW="2425700" imgH="1079500" progId="Equation.DSMT4">
                  <p:embed/>
                </p:oleObj>
              </mc:Choice>
              <mc:Fallback>
                <p:oleObj r:id="rId3" imgW="2425700" imgH="1079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457" y="980728"/>
                        <a:ext cx="2879046" cy="1296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2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1" y="138500"/>
            <a:ext cx="820891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24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алгоритма решения систем линейных </a:t>
            </a:r>
            <a:r>
              <a:rPr lang="ru-RU" sz="24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методом </a:t>
            </a:r>
            <a:r>
              <a:rPr lang="ru-RU" sz="24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Жордана</a:t>
            </a:r>
            <a:r>
              <a:rPr lang="ru-RU" sz="24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-Гаусса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</a:t>
            </a:r>
            <a:r>
              <a:rPr lang="ru-RU" altLang="ru-RU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по правилам: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вычисляются элементы разрешающей строки: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-3000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r,j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-3000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r,j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-3000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то есть, r-строка делится на разрешающий элемент;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все элементы разрешающего столбца, кроме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-3000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равного единице, становятся равны нулю;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элементы вне разрешающих строки и столбца вычисляются по формуле, изображённой ниже: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29995"/>
              </p:ext>
            </p:extLst>
          </p:nvPr>
        </p:nvGraphicFramePr>
        <p:xfrm>
          <a:off x="539550" y="5036224"/>
          <a:ext cx="3168353" cy="72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Формула" r:id="rId3" imgW="1993680" imgH="457200" progId="Equation.3">
                  <p:embed/>
                </p:oleObj>
              </mc:Choice>
              <mc:Fallback>
                <p:oleObj name="Формула" r:id="rId3" imgW="1993680" imgH="4572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0" y="5036224"/>
                        <a:ext cx="3168353" cy="724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59010"/>
              </p:ext>
            </p:extLst>
          </p:nvPr>
        </p:nvGraphicFramePr>
        <p:xfrm>
          <a:off x="3923928" y="5077193"/>
          <a:ext cx="2088232" cy="357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Формула" r:id="rId5" imgW="1282700" imgH="228600" progId="Equation.3">
                  <p:embed/>
                </p:oleObj>
              </mc:Choice>
              <mc:Fallback>
                <p:oleObj name="Формула" r:id="rId5" imgW="1282700" imgH="2286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077193"/>
                        <a:ext cx="2088232" cy="357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718616"/>
              </p:ext>
            </p:extLst>
          </p:nvPr>
        </p:nvGraphicFramePr>
        <p:xfrm>
          <a:off x="548470" y="5805264"/>
          <a:ext cx="335750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Формула" r:id="rId7" imgW="1803400" imgH="431800" progId="Equation.3">
                  <p:embed/>
                </p:oleObj>
              </mc:Choice>
              <mc:Fallback>
                <p:oleObj name="Формула" r:id="rId7" imgW="1803400" imgH="4318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70" y="5805264"/>
                        <a:ext cx="3357507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47558"/>
              </p:ext>
            </p:extLst>
          </p:nvPr>
        </p:nvGraphicFramePr>
        <p:xfrm>
          <a:off x="683568" y="1700808"/>
          <a:ext cx="3024335" cy="110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Формула" r:id="rId9" imgW="1955800" imgH="736600" progId="Equation.3">
                  <p:embed/>
                </p:oleObj>
              </mc:Choice>
              <mc:Fallback>
                <p:oleObj name="Формула" r:id="rId9" imgW="1955800" imgH="73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3024335" cy="1102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0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48680"/>
            <a:ext cx="820891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программной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программе используется класс  «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Система_линейных_уравнений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Система_линейных_уравнений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использованы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метода: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Чтение_из_файла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bool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 double[] x).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(double[] x)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(double[,] a, double [] b)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3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259632" y="764704"/>
                <a:ext cx="6336704" cy="1793434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ример вычисления СЛУ по методу </a:t>
                </a:r>
                <a:r>
                  <a:rPr lang="ru-RU" sz="27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Жордана</a:t>
                </a:r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-Гаусса, когда существует </a:t>
                </a:r>
                <a:r>
                  <a:rPr lang="ru-RU" sz="27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едиственное</a:t>
                </a:r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решение:</a:t>
                </a:r>
                <a:b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632" y="764704"/>
                <a:ext cx="6336704" cy="1793434"/>
              </a:xfrm>
              <a:blipFill rotWithShape="1">
                <a:blip r:embed="rId2"/>
                <a:stretch>
                  <a:fillRect t="-45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4417" y="3359699"/>
                <a:ext cx="2773195" cy="10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0,3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7" y="3359699"/>
                <a:ext cx="2773195" cy="10157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04417" y="255813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Разрешающий элемент – 9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75087" y="5157192"/>
                <a:ext cx="36790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ru-RU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⇛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87" y="5157192"/>
                <a:ext cx="3679084" cy="11890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19872" y="452392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2671" y="5229200"/>
            <a:ext cx="629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ответа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при условии существования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60360" y="470018"/>
            <a:ext cx="4104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  <a:r>
              <a:rPr lang="ru-RU" dirty="0" smtClean="0"/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670" y="1052736"/>
            <a:ext cx="6299835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1147652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  <m:r>
                            <a:rPr lang="ru-RU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1147652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3888" y="3501008"/>
                <a:ext cx="2725490" cy="1277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1,7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0,3</m:t>
                                </m:r>
                              </m:e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ru-RU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501008"/>
                <a:ext cx="2725490" cy="12773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576" y="188640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Пример, когда решений нет или бесконечное множество: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34888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нахождении второго разрешающего элемента получим: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6299835" cy="3707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5124" y="4941167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ответа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при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условии, что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несовместна или линейно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190</Words>
  <Application>Microsoft Office PowerPoint</Application>
  <PresentationFormat>Экран (4:3)</PresentationFormat>
  <Paragraphs>58</Paragraphs>
  <Slides>11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Тема Office</vt:lpstr>
      <vt:lpstr>Equation.DSMT4</vt:lpstr>
      <vt:lpstr>Формула</vt:lpstr>
      <vt:lpstr>Презентация PowerPoint</vt:lpstr>
      <vt:lpstr>Объект исследования: системы линейных уравнений.  Предмет исследования: метод Жордана-Гаусса для решения системы линейных уравнений.  Постановка задачи: составить программу для решения квадратной системы линейных уравнений методом Жордана-Гаусса.    </vt:lpstr>
      <vt:lpstr>Презентация PowerPoint</vt:lpstr>
      <vt:lpstr>Презентация PowerPoint</vt:lpstr>
      <vt:lpstr>Презентация PowerPoint</vt:lpstr>
      <vt:lpstr>Рассмотрим пример вычисления СЛУ по методу Жордана-Гаусса, когда существует едиственное решение:  (■8(1&amp;1&amp;1@4&amp;2&amp;1@9&amp;3&amp;1)    ■8(0@1@3))  </vt:lpstr>
      <vt:lpstr>Презентация PowerPoint</vt:lpstr>
      <vt:lpstr>(■8(1&amp;0&amp;0@4&amp;2&amp;1@9&amp;3&amp;10)   ■8(0@1@3))</vt:lpstr>
      <vt:lpstr>Презентация PowerPoint</vt:lpstr>
      <vt:lpstr>Вывод: В результате выполнения курсовой работы была разработана программа «Решение систем линейных уравнений методом Жордана ‑ Гаусса».   Метод Гаусса – Жордана – это удобный вычислительный алгоритм, построенный на последовательном применении эквивалентных преобразований системы линейных уравнений, которые приводят к эквивалентной системе.   Данный метод используется в симплекс методе для решения линейных задач оптимизации. 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Дмитриевна</dc:creator>
  <cp:lastModifiedBy>student</cp:lastModifiedBy>
  <cp:revision>46</cp:revision>
  <dcterms:created xsi:type="dcterms:W3CDTF">2018-06-13T14:53:13Z</dcterms:created>
  <dcterms:modified xsi:type="dcterms:W3CDTF">2018-06-15T07:43:58Z</dcterms:modified>
</cp:coreProperties>
</file>