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64369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22539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122790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19085-E851-430F-8A10-65D1DA1822A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651257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19085-E851-430F-8A10-65D1DA1822A3}" type="datetimeFigureOut">
              <a:rPr lang="en-US" smtClean="0"/>
              <a:t>3/7/2017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357824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19085-E851-430F-8A10-65D1DA1822A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73099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19085-E851-430F-8A10-65D1DA1822A3}" type="datetimeFigureOut">
              <a:rPr lang="en-US" smtClean="0"/>
              <a:t>3/7/2017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1591584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19085-E851-430F-8A10-65D1DA1822A3}" type="datetimeFigureOut">
              <a:rPr lang="en-US" smtClean="0"/>
              <a:t>3/7/2017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59736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19085-E851-430F-8A10-65D1DA1822A3}" type="datetimeFigureOut">
              <a:rPr lang="en-US" smtClean="0"/>
              <a:t>3/7/2017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461581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9085-E851-430F-8A10-65D1DA1822A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23985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19085-E851-430F-8A10-65D1DA1822A3}" type="datetimeFigureOut">
              <a:rPr lang="en-US" smtClean="0"/>
              <a:t>3/7/2017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E97DA3-35EF-49DD-98EC-574751270E6F}" type="slidenum">
              <a:rPr lang="en-US" smtClean="0"/>
              <a:t>‹#›</a:t>
            </a:fld>
            <a:endParaRPr lang="en-US"/>
          </a:p>
        </p:txBody>
      </p:sp>
    </p:spTree>
    <p:extLst>
      <p:ext uri="{BB962C8B-B14F-4D97-AF65-F5344CB8AC3E}">
        <p14:creationId xmlns:p14="http://schemas.microsoft.com/office/powerpoint/2010/main" val="53337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19085-E851-430F-8A10-65D1DA1822A3}" type="datetimeFigureOut">
              <a:rPr lang="en-US" smtClean="0"/>
              <a:t>3/7/2017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97DA3-35EF-49DD-98EC-574751270E6F}" type="slidenum">
              <a:rPr lang="en-US" smtClean="0"/>
              <a:t>‹#›</a:t>
            </a:fld>
            <a:endParaRPr lang="en-US"/>
          </a:p>
        </p:txBody>
      </p:sp>
    </p:spTree>
    <p:extLst>
      <p:ext uri="{BB962C8B-B14F-4D97-AF65-F5344CB8AC3E}">
        <p14:creationId xmlns:p14="http://schemas.microsoft.com/office/powerpoint/2010/main" val="338371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ucr.fbi.gov/crime-in-the-u.s/2016/preliminary-semiannual-uniform-crime-report-januaryjune-2016/tables/table-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844" y="4360652"/>
            <a:ext cx="9144000" cy="2387600"/>
          </a:xfrm>
        </p:spPr>
        <p:txBody>
          <a:bodyPr>
            <a:normAutofit fontScale="90000"/>
          </a:bodyPr>
          <a:lstStyle/>
          <a:p>
            <a:r>
              <a:rPr lang="en-US" dirty="0" smtClean="0"/>
              <a:t>Sanctuary Cities vs Crime Rates</a:t>
            </a:r>
            <a:br>
              <a:rPr lang="en-US" dirty="0" smtClean="0"/>
            </a:br>
            <a:endParaRPr lang="en-US" dirty="0"/>
          </a:p>
        </p:txBody>
      </p:sp>
      <p:pic>
        <p:nvPicPr>
          <p:cNvPr id="1026" name="Picture 2" descr="https://d2g8igdw686xgo.cloudfront.net/18090622_1486578170.209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71" y="0"/>
            <a:ext cx="7620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90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8852" y="1457865"/>
            <a:ext cx="9014604" cy="3970318"/>
          </a:xfrm>
          <a:prstGeom prst="rect">
            <a:avLst/>
          </a:prstGeom>
          <a:noFill/>
        </p:spPr>
        <p:txBody>
          <a:bodyPr wrap="square" rtlCol="0">
            <a:spAutoFit/>
          </a:bodyPr>
          <a:lstStyle/>
          <a:p>
            <a:r>
              <a:rPr lang="en-US" dirty="0" smtClean="0"/>
              <a:t>????  How </a:t>
            </a:r>
            <a:r>
              <a:rPr lang="en-US" dirty="0"/>
              <a:t>many refugees are there in the world?</a:t>
            </a:r>
          </a:p>
          <a:p>
            <a:r>
              <a:rPr lang="en-US" dirty="0"/>
              <a:t>Refugee Planet: There Have Never Been This Many Displaced People on Earth. An unprecedented </a:t>
            </a:r>
            <a:r>
              <a:rPr lang="en-US" b="1" dirty="0"/>
              <a:t>65.3 million</a:t>
            </a:r>
            <a:r>
              <a:rPr lang="en-US" dirty="0"/>
              <a:t> people have been displaced around the world due to war and persecution, the United Nations High Commission for Refugees (UNHCR) reported on Monday.</a:t>
            </a:r>
          </a:p>
          <a:p>
            <a:endParaRPr lang="en-US" dirty="0" smtClean="0"/>
          </a:p>
          <a:p>
            <a:endParaRPr lang="en-US" dirty="0"/>
          </a:p>
          <a:p>
            <a:r>
              <a:rPr lang="en-US" b="1" dirty="0" smtClean="0"/>
              <a:t>??? Afghanistan</a:t>
            </a:r>
            <a:r>
              <a:rPr lang="en-US" dirty="0"/>
              <a:t>, </a:t>
            </a:r>
            <a:r>
              <a:rPr lang="en-US" b="1" dirty="0"/>
              <a:t>Syria</a:t>
            </a:r>
            <a:r>
              <a:rPr lang="en-US" dirty="0"/>
              <a:t>, </a:t>
            </a:r>
            <a:r>
              <a:rPr lang="en-US" b="1" dirty="0"/>
              <a:t>Somalia</a:t>
            </a:r>
            <a:r>
              <a:rPr lang="en-US" dirty="0"/>
              <a:t>: more than half of the refugees on the planet come from one of these three countries plagued and undermined by years of war and violence. Sadly, as in the past 33 years, </a:t>
            </a:r>
            <a:r>
              <a:rPr lang="en-US" b="1" dirty="0"/>
              <a:t>Afghanistan</a:t>
            </a:r>
            <a:r>
              <a:rPr lang="en-US" dirty="0"/>
              <a:t> remains the country with the most refugees (2,56 million</a:t>
            </a:r>
            <a:r>
              <a:rPr lang="en-US" dirty="0" smtClean="0"/>
              <a:t>).</a:t>
            </a:r>
          </a:p>
          <a:p>
            <a:endParaRPr lang="en-US" dirty="0"/>
          </a:p>
          <a:p>
            <a:endParaRPr lang="en-US" dirty="0" smtClean="0"/>
          </a:p>
          <a:p>
            <a:r>
              <a:rPr lang="en-US" dirty="0" smtClean="0"/>
              <a:t>????According </a:t>
            </a:r>
            <a:r>
              <a:rPr lang="en-US" dirty="0"/>
              <a:t>to the United Nations High Commissioner for Refugees (UNHCR), </a:t>
            </a:r>
            <a:r>
              <a:rPr lang="en-US" b="1" dirty="0"/>
              <a:t>4.8 million</a:t>
            </a:r>
            <a:r>
              <a:rPr lang="en-US" dirty="0"/>
              <a:t> have fled to Turkey, Lebanon, Jordan, Egypt and Iraq, and </a:t>
            </a:r>
            <a:r>
              <a:rPr lang="en-US" b="1" dirty="0"/>
              <a:t>6.6 million</a:t>
            </a:r>
            <a:r>
              <a:rPr lang="en-US" dirty="0"/>
              <a:t> are internally displaced within Syria. Meanwhile about one million have requested asylum to Europe</a:t>
            </a:r>
          </a:p>
        </p:txBody>
      </p:sp>
    </p:spTree>
    <p:extLst>
      <p:ext uri="{BB962C8B-B14F-4D97-AF65-F5344CB8AC3E}">
        <p14:creationId xmlns:p14="http://schemas.microsoft.com/office/powerpoint/2010/main" val="67489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9622" y="1000664"/>
            <a:ext cx="9747849" cy="5355312"/>
          </a:xfrm>
          <a:prstGeom prst="rect">
            <a:avLst/>
          </a:prstGeom>
          <a:noFill/>
        </p:spPr>
        <p:txBody>
          <a:bodyPr wrap="square" rtlCol="0">
            <a:spAutoFit/>
          </a:bodyPr>
          <a:lstStyle/>
          <a:p>
            <a:endParaRPr lang="en-US" dirty="0" smtClean="0"/>
          </a:p>
          <a:p>
            <a:endParaRPr lang="en-US" dirty="0"/>
          </a:p>
          <a:p>
            <a:r>
              <a:rPr lang="en-US" dirty="0" smtClean="0"/>
              <a:t>Data  - I hope to get some DATA from UN – need to do more research</a:t>
            </a:r>
          </a:p>
          <a:p>
            <a:endParaRPr lang="en-US" dirty="0"/>
          </a:p>
          <a:p>
            <a:r>
              <a:rPr lang="en-US" dirty="0" smtClean="0"/>
              <a:t>Questions to ask – reasons why people flee their countries?</a:t>
            </a:r>
          </a:p>
          <a:p>
            <a:endParaRPr lang="en-US" dirty="0"/>
          </a:p>
          <a:p>
            <a:r>
              <a:rPr lang="en-US" dirty="0" smtClean="0"/>
              <a:t>Which countries host most refugees, where most refugees come from?</a:t>
            </a:r>
          </a:p>
          <a:p>
            <a:endParaRPr lang="en-US" dirty="0"/>
          </a:p>
          <a:p>
            <a:r>
              <a:rPr lang="en-US" dirty="0" smtClean="0"/>
              <a:t>Economical, Political situation </a:t>
            </a:r>
            <a:r>
              <a:rPr lang="en-US" dirty="0" err="1" smtClean="0"/>
              <a:t>etc</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Please support our Magic Fund.</a:t>
            </a:r>
          </a:p>
          <a:p>
            <a:r>
              <a:rPr lang="en-US" dirty="0" smtClean="0"/>
              <a:t>https://www.gofundme.com/volunteering-trip-refugee-aid</a:t>
            </a:r>
            <a:endParaRPr lang="en-US" dirty="0"/>
          </a:p>
        </p:txBody>
      </p:sp>
    </p:spTree>
    <p:extLst>
      <p:ext uri="{BB962C8B-B14F-4D97-AF65-F5344CB8AC3E}">
        <p14:creationId xmlns:p14="http://schemas.microsoft.com/office/powerpoint/2010/main" val="168557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1" y="1250830"/>
            <a:ext cx="9480430" cy="5632311"/>
          </a:xfrm>
          <a:prstGeom prst="rect">
            <a:avLst/>
          </a:prstGeom>
          <a:noFill/>
        </p:spPr>
        <p:txBody>
          <a:bodyPr wrap="square" rtlCol="0">
            <a:spAutoFit/>
          </a:bodyPr>
          <a:lstStyle/>
          <a:p>
            <a:r>
              <a:rPr lang="en-US" dirty="0" smtClean="0"/>
              <a:t>The project: Sanctuary Cities and Crime Rate in the US</a:t>
            </a:r>
          </a:p>
          <a:p>
            <a:r>
              <a:rPr lang="en-US" dirty="0"/>
              <a:t>Over the years there has been much debate as to whether or not sanctuary cities see an increase in crime as they allow illegal and refugee populations to live and work without fear of prosecution or deportation. This study will analyze the top 54 sanctuary cities in the United States, by population, and compare crime rate changes over the past 16 years.</a:t>
            </a:r>
            <a:endParaRPr lang="en-US" dirty="0" smtClean="0"/>
          </a:p>
          <a:p>
            <a:endParaRPr lang="en-US" dirty="0"/>
          </a:p>
          <a:p>
            <a:pPr marL="342900" indent="-342900">
              <a:buAutoNum type="arabicPeriod"/>
            </a:pPr>
            <a:r>
              <a:rPr lang="en-US" dirty="0" smtClean="0"/>
              <a:t>Data will be taken from the FBI website for the last 16 years.</a:t>
            </a:r>
          </a:p>
          <a:p>
            <a:endParaRPr lang="en-US" dirty="0" smtClean="0"/>
          </a:p>
          <a:p>
            <a:r>
              <a:rPr lang="en-US" dirty="0" smtClean="0">
                <a:hlinkClick r:id="rId2"/>
              </a:rPr>
              <a:t>https</a:t>
            </a:r>
            <a:r>
              <a:rPr lang="en-US" dirty="0">
                <a:hlinkClick r:id="rId2"/>
              </a:rPr>
              <a:t>://</a:t>
            </a:r>
            <a:r>
              <a:rPr lang="en-US" dirty="0" smtClean="0">
                <a:hlinkClick r:id="rId2"/>
              </a:rPr>
              <a:t>ucr.fbi.gov/crime-in-the-u.s/2016/preliminary-semiannual-uniform-crime-report-januaryjune-2016/tables/table-3</a:t>
            </a:r>
            <a:endParaRPr lang="en-US" dirty="0" smtClean="0"/>
          </a:p>
          <a:p>
            <a:r>
              <a:rPr lang="en-US" dirty="0" smtClean="0"/>
              <a:t>2. I will  import the list of Declared Sanctuary Cities</a:t>
            </a:r>
          </a:p>
          <a:p>
            <a:r>
              <a:rPr lang="en-US" dirty="0" smtClean="0"/>
              <a:t>3. I will have to do some grouping and merging of the data</a:t>
            </a:r>
          </a:p>
          <a:p>
            <a:r>
              <a:rPr lang="en-US" dirty="0" smtClean="0"/>
              <a:t>4. Clean the data and drop some useless columns/values</a:t>
            </a:r>
          </a:p>
          <a:p>
            <a:endParaRPr lang="en-US" dirty="0"/>
          </a:p>
          <a:p>
            <a:r>
              <a:rPr lang="en-US" dirty="0" smtClean="0"/>
              <a:t>5. Hypothesis: Becoming a Sanctuary City has no correlation with increase in crime rate.</a:t>
            </a:r>
          </a:p>
          <a:p>
            <a:r>
              <a:rPr lang="en-US" dirty="0" smtClean="0"/>
              <a:t>6. I will check how newly declared Sanctuary Cities crime rate changed and </a:t>
            </a:r>
            <a:r>
              <a:rPr lang="en-US" smtClean="0"/>
              <a:t>make conclusions</a:t>
            </a:r>
          </a:p>
          <a:p>
            <a:endParaRPr lang="en-US" dirty="0" smtClean="0"/>
          </a:p>
          <a:p>
            <a:endParaRPr lang="en-US" dirty="0"/>
          </a:p>
          <a:p>
            <a:r>
              <a:rPr lang="en-US" dirty="0" smtClean="0"/>
              <a:t>Hopefully we will be able to prove that increasing flow of immigrants and refugees have no impact on increase in crime as some politicians think. </a:t>
            </a:r>
          </a:p>
        </p:txBody>
      </p:sp>
    </p:spTree>
    <p:extLst>
      <p:ext uri="{BB962C8B-B14F-4D97-AF65-F5344CB8AC3E}">
        <p14:creationId xmlns:p14="http://schemas.microsoft.com/office/powerpoint/2010/main" val="1645151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272</Words>
  <Application>Microsoft Office PowerPoint</Application>
  <PresentationFormat>Widescreen</PresentationFormat>
  <Paragraphs>43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Sanctuary Cities vs Crime Rates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Refugees</dc:title>
  <dc:creator>updadmin</dc:creator>
  <cp:lastModifiedBy>updadmin</cp:lastModifiedBy>
  <cp:revision>3</cp:revision>
  <dcterms:created xsi:type="dcterms:W3CDTF">2017-02-14T23:35:09Z</dcterms:created>
  <dcterms:modified xsi:type="dcterms:W3CDTF">2017-03-07T23:11:41Z</dcterms:modified>
</cp:coreProperties>
</file>