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19085-E851-430F-8A10-65D1DA1822A3}"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264369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19085-E851-430F-8A10-65D1DA1822A3}"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222539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19085-E851-430F-8A10-65D1DA1822A3}"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122790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19085-E851-430F-8A10-65D1DA1822A3}"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265125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19085-E851-430F-8A10-65D1DA1822A3}"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357824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19085-E851-430F-8A10-65D1DA1822A3}"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73099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19085-E851-430F-8A10-65D1DA1822A3}"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159158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19085-E851-430F-8A10-65D1DA1822A3}"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59736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19085-E851-430F-8A10-65D1DA1822A3}"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46158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19085-E851-430F-8A10-65D1DA1822A3}"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239858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19085-E851-430F-8A10-65D1DA1822A3}"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53337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19085-E851-430F-8A10-65D1DA1822A3}" type="datetimeFigureOut">
              <a:rPr lang="en-US" smtClean="0"/>
              <a:t>2/14/2017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97DA3-35EF-49DD-98EC-574751270E6F}" type="slidenum">
              <a:rPr lang="en-US" smtClean="0"/>
              <a:t>‹#›</a:t>
            </a:fld>
            <a:endParaRPr lang="en-US"/>
          </a:p>
        </p:txBody>
      </p:sp>
    </p:spTree>
    <p:extLst>
      <p:ext uri="{BB962C8B-B14F-4D97-AF65-F5344CB8AC3E}">
        <p14:creationId xmlns:p14="http://schemas.microsoft.com/office/powerpoint/2010/main" val="338371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3844" y="4360652"/>
            <a:ext cx="9144000" cy="2387600"/>
          </a:xfrm>
        </p:spPr>
        <p:txBody>
          <a:bodyPr/>
          <a:lstStyle/>
          <a:p>
            <a:r>
              <a:rPr lang="en-US" dirty="0" smtClean="0"/>
              <a:t>World Refugees</a:t>
            </a:r>
            <a:endParaRPr lang="en-US" dirty="0"/>
          </a:p>
        </p:txBody>
      </p:sp>
      <p:pic>
        <p:nvPicPr>
          <p:cNvPr id="1026" name="Picture 2" descr="https://d2g8igdw686xgo.cloudfront.net/18090622_1486578170.20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987" y="477626"/>
            <a:ext cx="7620000"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9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52" y="1457865"/>
            <a:ext cx="9014604" cy="3970318"/>
          </a:xfrm>
          <a:prstGeom prst="rect">
            <a:avLst/>
          </a:prstGeom>
          <a:noFill/>
        </p:spPr>
        <p:txBody>
          <a:bodyPr wrap="square" rtlCol="0">
            <a:spAutoFit/>
          </a:bodyPr>
          <a:lstStyle/>
          <a:p>
            <a:r>
              <a:rPr lang="en-US" dirty="0" smtClean="0"/>
              <a:t>????  How </a:t>
            </a:r>
            <a:r>
              <a:rPr lang="en-US" dirty="0"/>
              <a:t>many refugees are there in the world?</a:t>
            </a:r>
          </a:p>
          <a:p>
            <a:r>
              <a:rPr lang="en-US" dirty="0"/>
              <a:t>Refugee Planet: There Have Never Been This Many Displaced People on Earth. An unprecedented </a:t>
            </a:r>
            <a:r>
              <a:rPr lang="en-US" b="1" dirty="0"/>
              <a:t>65.3 million</a:t>
            </a:r>
            <a:r>
              <a:rPr lang="en-US" dirty="0"/>
              <a:t> people have been displaced around the world due to war and persecution, the United Nations High Commission for Refugees (UNHCR) reported on Monday.</a:t>
            </a:r>
          </a:p>
          <a:p>
            <a:endParaRPr lang="en-US" dirty="0" smtClean="0"/>
          </a:p>
          <a:p>
            <a:endParaRPr lang="en-US" dirty="0"/>
          </a:p>
          <a:p>
            <a:r>
              <a:rPr lang="en-US" b="1" dirty="0" smtClean="0"/>
              <a:t>??? Afghanistan</a:t>
            </a:r>
            <a:r>
              <a:rPr lang="en-US" dirty="0"/>
              <a:t>, </a:t>
            </a:r>
            <a:r>
              <a:rPr lang="en-US" b="1" dirty="0"/>
              <a:t>Syria</a:t>
            </a:r>
            <a:r>
              <a:rPr lang="en-US" dirty="0"/>
              <a:t>, </a:t>
            </a:r>
            <a:r>
              <a:rPr lang="en-US" b="1" dirty="0"/>
              <a:t>Somalia</a:t>
            </a:r>
            <a:r>
              <a:rPr lang="en-US" dirty="0"/>
              <a:t>: more than half of the refugees on the planet come from one of these three countries plagued and undermined by years of war and violence. Sadly, as in the past 33 years, </a:t>
            </a:r>
            <a:r>
              <a:rPr lang="en-US" b="1" dirty="0"/>
              <a:t>Afghanistan</a:t>
            </a:r>
            <a:r>
              <a:rPr lang="en-US" dirty="0"/>
              <a:t> remains the country with the most refugees (2,56 million</a:t>
            </a:r>
            <a:r>
              <a:rPr lang="en-US" dirty="0" smtClean="0"/>
              <a:t>).</a:t>
            </a:r>
          </a:p>
          <a:p>
            <a:endParaRPr lang="en-US" dirty="0"/>
          </a:p>
          <a:p>
            <a:endParaRPr lang="en-US" dirty="0" smtClean="0"/>
          </a:p>
          <a:p>
            <a:r>
              <a:rPr lang="en-US" dirty="0" smtClean="0"/>
              <a:t>????According </a:t>
            </a:r>
            <a:r>
              <a:rPr lang="en-US" dirty="0"/>
              <a:t>to the United Nations High Commissioner for Refugees (UNHCR), </a:t>
            </a:r>
            <a:r>
              <a:rPr lang="en-US" b="1" dirty="0"/>
              <a:t>4.8 million</a:t>
            </a:r>
            <a:r>
              <a:rPr lang="en-US" dirty="0"/>
              <a:t> have fled to Turkey, Lebanon, Jordan, Egypt and Iraq, and </a:t>
            </a:r>
            <a:r>
              <a:rPr lang="en-US" b="1" dirty="0"/>
              <a:t>6.6 million</a:t>
            </a:r>
            <a:r>
              <a:rPr lang="en-US" dirty="0"/>
              <a:t> are internally displaced within Syria. Meanwhile about one million have requested asylum to Europe</a:t>
            </a:r>
          </a:p>
        </p:txBody>
      </p:sp>
    </p:spTree>
    <p:extLst>
      <p:ext uri="{BB962C8B-B14F-4D97-AF65-F5344CB8AC3E}">
        <p14:creationId xmlns:p14="http://schemas.microsoft.com/office/powerpoint/2010/main" val="67489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9622" y="1000664"/>
            <a:ext cx="9747849" cy="5355312"/>
          </a:xfrm>
          <a:prstGeom prst="rect">
            <a:avLst/>
          </a:prstGeom>
          <a:noFill/>
        </p:spPr>
        <p:txBody>
          <a:bodyPr wrap="square" rtlCol="0">
            <a:spAutoFit/>
          </a:bodyPr>
          <a:lstStyle/>
          <a:p>
            <a:endParaRPr lang="en-US" dirty="0" smtClean="0"/>
          </a:p>
          <a:p>
            <a:endParaRPr lang="en-US" dirty="0"/>
          </a:p>
          <a:p>
            <a:r>
              <a:rPr lang="en-US" dirty="0" smtClean="0"/>
              <a:t>Data  - I hope to get some DATA from UN – need to do more research</a:t>
            </a:r>
          </a:p>
          <a:p>
            <a:endParaRPr lang="en-US" dirty="0"/>
          </a:p>
          <a:p>
            <a:r>
              <a:rPr lang="en-US" dirty="0" smtClean="0"/>
              <a:t>Questions to ask – reasons why people flee their countries?</a:t>
            </a:r>
          </a:p>
          <a:p>
            <a:endParaRPr lang="en-US" dirty="0"/>
          </a:p>
          <a:p>
            <a:r>
              <a:rPr lang="en-US" dirty="0" smtClean="0"/>
              <a:t>Which countries host most refugees, where most refugees come from?</a:t>
            </a:r>
          </a:p>
          <a:p>
            <a:endParaRPr lang="en-US" dirty="0"/>
          </a:p>
          <a:p>
            <a:r>
              <a:rPr lang="en-US" dirty="0" smtClean="0"/>
              <a:t>Economical, Political situation </a:t>
            </a:r>
            <a:r>
              <a:rPr lang="en-US" dirty="0" err="1" smtClean="0"/>
              <a:t>etc</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Please support our Magic Fund.</a:t>
            </a:r>
          </a:p>
          <a:p>
            <a:r>
              <a:rPr lang="en-US" dirty="0" smtClean="0"/>
              <a:t>https://www.gofundme.com/volunteering-trip-refugee-aid</a:t>
            </a:r>
            <a:endParaRPr lang="en-US" dirty="0"/>
          </a:p>
        </p:txBody>
      </p:sp>
    </p:spTree>
    <p:extLst>
      <p:ext uri="{BB962C8B-B14F-4D97-AF65-F5344CB8AC3E}">
        <p14:creationId xmlns:p14="http://schemas.microsoft.com/office/powerpoint/2010/main" val="1685571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81</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World Refugees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Refugees</dc:title>
  <dc:creator>updadmin</dc:creator>
  <cp:lastModifiedBy>updadmin</cp:lastModifiedBy>
  <cp:revision>2</cp:revision>
  <dcterms:created xsi:type="dcterms:W3CDTF">2017-02-14T23:35:09Z</dcterms:created>
  <dcterms:modified xsi:type="dcterms:W3CDTF">2017-02-14T23:38:26Z</dcterms:modified>
</cp:coreProperties>
</file>