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deb2def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deb2def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eb2de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deb2de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deb2def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deb2def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deb2def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deb2def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eb2def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deb2def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deb2def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deb2def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deb2def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deb2def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deb2def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deb2def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deb2def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deb2def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6E4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Мини-система заказа продуктов на дом</a:t>
            </a:r>
            <a:endParaRPr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Грекова Ольга 9-9</a:t>
            </a:r>
            <a:endParaRPr sz="2000">
              <a:solidFill>
                <a:srgbClr val="EB64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68950" y="17705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Спасибо за внимание!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Идея и цель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1000" y="1255050"/>
            <a:ext cx="83820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Целью проекта является создание небольшого макета приложения для заказа продуктов на дом с функциями: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Регистрации и входа в аккаунт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Добавления товаров в корзину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Сортировки и фильтров продуктов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Оформления заказов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 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База данных</a:t>
            </a:r>
            <a:endParaRPr sz="21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9800" y="1580275"/>
            <a:ext cx="84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Информация о продуктах, категориях товаров,  пользователях и заказах хранится в базе данных SQLite3 в виде 4 таблиц соответственно. С помощью запросов выполняется сортировка продуктов, регистрация пользователей и оформление заказов.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1970" r="0" t="0"/>
          <a:stretch/>
        </p:blipFill>
        <p:spPr>
          <a:xfrm>
            <a:off x="6131625" y="266250"/>
            <a:ext cx="198311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24138"/>
          <a:stretch/>
        </p:blipFill>
        <p:spPr>
          <a:xfrm>
            <a:off x="4993325" y="3916100"/>
            <a:ext cx="3838575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35354"/>
          <a:stretch/>
        </p:blipFill>
        <p:spPr>
          <a:xfrm>
            <a:off x="1083600" y="4078950"/>
            <a:ext cx="34290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50" y="2468300"/>
            <a:ext cx="40195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3788" y="2468300"/>
            <a:ext cx="38576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Классы и функции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9800" y="1580275"/>
            <a:ext cx="847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класс - MyWidget, в котором есть функции: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списка товаров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и вход в аккаунт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просмотр корзины и добавление в нее товаров, заказы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сортировка продуктов и поиск по названию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корректности данных.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Также созданы 4 класса исключений.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Дизайн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69800" y="1580275"/>
            <a:ext cx="84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создан с помощью Qt Designer и хранится в отдельном файле ui. Вывод списка товаров на экран производится с использованием QTableWidget, активация необходимых функций с использованием QPushButton.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" y="2571750"/>
            <a:ext cx="3883399" cy="24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49" y="2571750"/>
            <a:ext cx="40671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Работа с исключениями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69800" y="1580275"/>
            <a:ext cx="376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Ввод данных пользователем при регистрации контролируется с помощью исключений: пароль должен состоять не менее чем из 8 символов, среди которых есть и буквы, и цифры, номер телефона должен состоять только из цифр и т. д.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50" y="1523538"/>
            <a:ext cx="3209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Диалоги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При вводе данных используются: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 ввод имени, номера телефона и т. д. (QInputDialog.getText())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Выбор способа оплаты (QInputDialog.getItem())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сообщения (QMessageBox)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25" y="2756950"/>
            <a:ext cx="18859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5" y="2756950"/>
            <a:ext cx="25146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300" y="2756950"/>
            <a:ext cx="25908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CSV-файлы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Заказы, оформленные пользователем сохраняются в отдельные csv-файлы, в которых указаны названия всех выбранных продуктов, их цена и итоговая стоимость заказа, после чего информация о заказах сохраняется в базе данных в виде строк, разделенных точками с запятой и пробелами.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3087225"/>
            <a:ext cx="21812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50" y="3087225"/>
            <a:ext cx="44862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Итоги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35325" y="104215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Возможности дальнейшего развития проекта:</a:t>
            </a:r>
            <a:endParaRPr sz="18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35325" y="1557625"/>
            <a:ext cx="8606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Добавление более подробного описания товаров в корзине, например удаления или редактирования количества выбранного товара (с добавлением новых окон).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Расширение базы данных новыми продуктами и категориями.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Добавления настроек пользователя с редактированием данных и информацией о сделанных заказах.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Оформление интерфейса.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