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7"/>
  </p:notesMasterIdLst>
  <p:sldIdLst>
    <p:sldId id="256" r:id="rId2"/>
    <p:sldId id="258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удент НИУ ВШЭ" initials="ВШЭ" lastIdx="1" clrIdx="0">
    <p:extLst>
      <p:ext uri="{19B8F6BF-5375-455C-9EA6-DF929625EA0E}">
        <p15:presenceInfo xmlns:p15="http://schemas.microsoft.com/office/powerpoint/2012/main" userId="Студент НИУ ВШ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F1F84-0EC0-47B8-BDE5-163897716CDB}" v="52" dt="2021-11-16T20:46:31.030"/>
    <p1510:client id="{6ADF3165-3F69-4A5B-AD8D-5C484AF1C834}" v="16" dt="2021-11-16T20:57:39.742"/>
    <p1510:client id="{D977DB1B-603B-4580-B242-A7AA32A05117}" v="116" dt="2021-11-17T16:03:23.880"/>
    <p1510:client id="{FCB81F1B-A36A-4779-913D-E9673B294A21}" v="3909" dt="2022-02-04T20:04:4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2A991-736B-4285-B5F6-D16EC67C2080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2C55B-462D-4DC2-A188-E46F17C93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74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8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7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3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2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5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0995" y="380968"/>
            <a:ext cx="5064966" cy="2537476"/>
          </a:xfrm>
        </p:spPr>
        <p:txBody>
          <a:bodyPr>
            <a:noAutofit/>
          </a:bodyPr>
          <a:lstStyle/>
          <a:p>
            <a:r>
              <a:rPr lang="en-US" sz="8800" i="1" dirty="0">
                <a:latin typeface="TH SarabunPSK"/>
                <a:ea typeface="MS PGothic"/>
                <a:cs typeface="Arial"/>
              </a:rPr>
              <a:t>Moving  </a:t>
            </a:r>
            <a:br>
              <a:rPr lang="en-US" sz="8800" i="1" dirty="0">
                <a:latin typeface="TH SarabunPSK"/>
                <a:cs typeface="Arial"/>
              </a:rPr>
            </a:br>
            <a:r>
              <a:rPr lang="en-US" sz="8800" i="1" dirty="0">
                <a:latin typeface="TH SarabunPSK"/>
                <a:ea typeface="MS PGothic"/>
                <a:cs typeface="Arial"/>
              </a:rPr>
              <a:t> Castle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4912" y="6145826"/>
            <a:ext cx="324093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rial"/>
                <a:cs typeface="Arial"/>
              </a:rPr>
              <a:t>Author: </a:t>
            </a:r>
            <a:r>
              <a:rPr lang="ru-RU" sz="2000" i="1" dirty="0">
                <a:solidFill>
                  <a:schemeClr val="bg1"/>
                </a:solidFill>
                <a:latin typeface="Arial"/>
                <a:cs typeface="Arial"/>
              </a:rPr>
              <a:t>Комарова Ольга</a:t>
            </a:r>
          </a:p>
        </p:txBody>
      </p:sp>
    </p:spTree>
    <p:extLst>
      <p:ext uri="{BB962C8B-B14F-4D97-AF65-F5344CB8AC3E}">
        <p14:creationId xmlns:p14="http://schemas.microsoft.com/office/powerpoint/2010/main" val="86681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7687" y="3948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33D7F-7EDA-4EFA-ABE4-F80512624CE0}"/>
              </a:ext>
            </a:extLst>
          </p:cNvPr>
          <p:cNvSpPr txBox="1"/>
          <p:nvPr/>
        </p:nvSpPr>
        <p:spPr>
          <a:xfrm>
            <a:off x="-5750" y="382438"/>
            <a:ext cx="12203499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>
                <a:latin typeface="Arial"/>
                <a:cs typeface="Arial"/>
              </a:rPr>
              <a:t>Основная идея проекта</a:t>
            </a:r>
            <a:r>
              <a:rPr lang="en-US" sz="2800" i="1" dirty="0">
                <a:latin typeface="Arial"/>
                <a:cs typeface="Arial"/>
              </a:rPr>
              <a:t> – </a:t>
            </a:r>
            <a:r>
              <a:rPr lang="en-US" sz="2800" i="1" dirty="0" err="1">
                <a:latin typeface="Arial"/>
                <a:cs typeface="Arial"/>
              </a:rPr>
              <a:t>создать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игру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по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мотивам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аниме</a:t>
            </a:r>
            <a:r>
              <a:rPr lang="en-US" sz="2800" i="1" dirty="0">
                <a:latin typeface="Arial"/>
                <a:cs typeface="Arial"/>
              </a:rPr>
              <a:t> "</a:t>
            </a:r>
            <a:r>
              <a:rPr lang="en-US" sz="2800" i="1" dirty="0" err="1">
                <a:latin typeface="Arial"/>
                <a:cs typeface="Arial"/>
              </a:rPr>
              <a:t>Ходячий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замок</a:t>
            </a:r>
            <a:r>
              <a:rPr lang="en-US" sz="2800" i="1" dirty="0">
                <a:latin typeface="Arial"/>
                <a:cs typeface="Arial"/>
              </a:rPr>
              <a:t>". </a:t>
            </a:r>
            <a:r>
              <a:rPr lang="en-US" sz="2800" i="1" dirty="0" err="1">
                <a:latin typeface="Arial"/>
                <a:cs typeface="Arial"/>
              </a:rPr>
              <a:t>Игра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создана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исключительно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для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интересного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времяпрепровождения</a:t>
            </a:r>
            <a:r>
              <a:rPr lang="en-US" sz="2800" i="1" dirty="0">
                <a:latin typeface="Arial"/>
                <a:cs typeface="Arial"/>
              </a:rPr>
              <a:t>. </a:t>
            </a:r>
            <a:r>
              <a:rPr lang="en-US" sz="2800" i="1" dirty="0" err="1">
                <a:latin typeface="Arial"/>
                <a:cs typeface="Arial"/>
              </a:rPr>
              <a:t>Никаких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глобальных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задумок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по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улучшению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мира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игра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не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несёт</a:t>
            </a:r>
            <a:r>
              <a:rPr lang="en-US" sz="2800" i="1" dirty="0">
                <a:latin typeface="Arial"/>
                <a:cs typeface="Arial"/>
              </a:rPr>
              <a:t>, </a:t>
            </a:r>
            <a:r>
              <a:rPr lang="en-US" sz="2800" i="1" dirty="0" err="1">
                <a:latin typeface="Arial"/>
                <a:cs typeface="Arial"/>
              </a:rPr>
              <a:t>зато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вы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сможете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оторваться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от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реальности</a:t>
            </a:r>
            <a:r>
              <a:rPr lang="en-US" sz="2800" i="1" dirty="0">
                <a:latin typeface="Arial"/>
                <a:cs typeface="Arial"/>
              </a:rPr>
              <a:t>, </a:t>
            </a:r>
            <a:r>
              <a:rPr lang="en-US" sz="2800" i="1" dirty="0" err="1">
                <a:latin typeface="Arial"/>
                <a:cs typeface="Arial"/>
              </a:rPr>
              <a:t>поиграть</a:t>
            </a:r>
            <a:r>
              <a:rPr lang="en-US" sz="2800" i="1" dirty="0">
                <a:latin typeface="Arial"/>
                <a:cs typeface="Arial"/>
              </a:rPr>
              <a:t> и </a:t>
            </a:r>
            <a:r>
              <a:rPr lang="en-US" sz="2800" i="1" dirty="0" err="1">
                <a:latin typeface="Arial"/>
                <a:cs typeface="Arial"/>
              </a:rPr>
              <a:t>заодно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послушать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саундтреки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из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аниме</a:t>
            </a:r>
            <a:r>
              <a:rPr lang="en-US" sz="2800" i="1" dirty="0">
                <a:latin typeface="Arial"/>
                <a:cs typeface="Arial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err="1">
                <a:latin typeface="Arial"/>
                <a:cs typeface="Arial"/>
              </a:rPr>
              <a:t>Тип</a:t>
            </a:r>
            <a:r>
              <a:rPr lang="en-US" sz="2800" b="1" i="1" dirty="0">
                <a:latin typeface="Arial"/>
                <a:cs typeface="Arial"/>
              </a:rPr>
              <a:t> </a:t>
            </a:r>
            <a:r>
              <a:rPr lang="en-US" sz="2800" b="1" i="1" dirty="0" err="1">
                <a:latin typeface="Arial"/>
                <a:cs typeface="Arial"/>
              </a:rPr>
              <a:t>игры</a:t>
            </a:r>
            <a:r>
              <a:rPr lang="en-US" sz="2800" i="1" dirty="0">
                <a:latin typeface="Arial"/>
                <a:cs typeface="Arial"/>
              </a:rPr>
              <a:t> - </a:t>
            </a:r>
            <a:r>
              <a:rPr lang="en-US" sz="2800" i="1" dirty="0" err="1">
                <a:latin typeface="Arial"/>
                <a:cs typeface="Arial"/>
              </a:rPr>
              <a:t>квест</a:t>
            </a:r>
            <a:r>
              <a:rPr lang="en-US" sz="2800" i="1" dirty="0">
                <a:latin typeface="Arial"/>
                <a:cs typeface="Arial"/>
              </a:rPr>
              <a:t>. </a:t>
            </a:r>
            <a:r>
              <a:rPr lang="en-US" sz="2800" i="1" dirty="0" err="1">
                <a:latin typeface="Arial"/>
                <a:cs typeface="Arial"/>
              </a:rPr>
              <a:t>Пользователю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предстоит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пройти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три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уровня</a:t>
            </a:r>
            <a:r>
              <a:rPr lang="en-US" sz="2800" i="1" dirty="0">
                <a:latin typeface="Arial"/>
                <a:cs typeface="Arial"/>
              </a:rPr>
              <a:t>, в </a:t>
            </a:r>
            <a:r>
              <a:rPr lang="en-US" sz="2800" i="1" dirty="0" err="1">
                <a:latin typeface="Arial"/>
                <a:cs typeface="Arial"/>
              </a:rPr>
              <a:t>каждом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из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которых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расположены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лабиринты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разного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уровня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сложности</a:t>
            </a:r>
            <a:r>
              <a:rPr lang="en-US" sz="2800" i="1" dirty="0">
                <a:latin typeface="Arial"/>
                <a:cs typeface="Arial"/>
              </a:rPr>
              <a:t>, а </a:t>
            </a:r>
            <a:r>
              <a:rPr lang="en-US" sz="2800" i="1" dirty="0" err="1">
                <a:latin typeface="Arial"/>
                <a:cs typeface="Arial"/>
              </a:rPr>
              <a:t>также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дополнительные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препятствия</a:t>
            </a:r>
            <a:r>
              <a:rPr lang="en-US" sz="2800" i="1" dirty="0">
                <a:latin typeface="Arial"/>
                <a:cs typeface="Arial"/>
              </a:rPr>
              <a:t>. </a:t>
            </a:r>
            <a:r>
              <a:rPr lang="en-US" sz="2800" i="1" dirty="0" err="1">
                <a:latin typeface="Arial"/>
                <a:cs typeface="Arial"/>
              </a:rPr>
              <a:t>Чтобы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игра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не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казалась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простой</a:t>
            </a:r>
            <a:r>
              <a:rPr lang="en-US" sz="2800" i="1" dirty="0">
                <a:latin typeface="Arial"/>
                <a:cs typeface="Arial"/>
              </a:rPr>
              <a:t>, </a:t>
            </a:r>
            <a:r>
              <a:rPr lang="en-US" sz="2800" i="1" dirty="0" err="1">
                <a:latin typeface="Arial"/>
                <a:cs typeface="Arial"/>
              </a:rPr>
              <a:t>добавлены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также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очки</a:t>
            </a:r>
            <a:r>
              <a:rPr lang="en-US" sz="2800" i="1" dirty="0">
                <a:latin typeface="Arial"/>
                <a:cs typeface="Arial"/>
              </a:rPr>
              <a:t> и </a:t>
            </a:r>
            <a:r>
              <a:rPr lang="en-US" sz="2800" i="1" dirty="0" err="1">
                <a:latin typeface="Arial"/>
                <a:cs typeface="Arial"/>
              </a:rPr>
              <a:t>время</a:t>
            </a:r>
            <a:r>
              <a:rPr lang="en-US" sz="2800" i="1" dirty="0">
                <a:latin typeface="Arial"/>
                <a:cs typeface="Arial"/>
              </a:rPr>
              <a:t>. </a:t>
            </a:r>
            <a:r>
              <a:rPr lang="en-US" sz="2800" i="1" dirty="0" err="1">
                <a:latin typeface="Arial"/>
                <a:cs typeface="Arial"/>
              </a:rPr>
              <a:t>Без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первого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нельзя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перейти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на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новый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уровень</a:t>
            </a:r>
            <a:r>
              <a:rPr lang="en-US" sz="2800" i="1" dirty="0">
                <a:latin typeface="Arial"/>
                <a:cs typeface="Arial"/>
              </a:rPr>
              <a:t>. </a:t>
            </a:r>
            <a:r>
              <a:rPr lang="en-US" sz="2800" i="1" dirty="0" err="1">
                <a:latin typeface="Arial"/>
                <a:cs typeface="Arial"/>
              </a:rPr>
              <a:t>Второе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нужно</a:t>
            </a:r>
            <a:r>
              <a:rPr lang="en-US" sz="2800" i="1" dirty="0">
                <a:latin typeface="Arial"/>
                <a:cs typeface="Arial"/>
              </a:rPr>
              <a:t>, </a:t>
            </a:r>
            <a:r>
              <a:rPr lang="en-US" sz="2800" i="1" dirty="0" err="1">
                <a:latin typeface="Arial"/>
                <a:cs typeface="Arial"/>
              </a:rPr>
              <a:t>чтобы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человек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хотел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подольше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побыть</a:t>
            </a:r>
            <a:r>
              <a:rPr lang="en-US" sz="2800" i="1" dirty="0">
                <a:latin typeface="Arial"/>
                <a:cs typeface="Arial"/>
              </a:rPr>
              <a:t> в </a:t>
            </a:r>
            <a:r>
              <a:rPr lang="en-US" sz="2800" i="1" dirty="0" err="1">
                <a:latin typeface="Arial"/>
                <a:cs typeface="Arial"/>
              </a:rPr>
              <a:t>игре</a:t>
            </a:r>
            <a:r>
              <a:rPr lang="en-US" sz="2800" i="1" dirty="0">
                <a:latin typeface="Arial"/>
                <a:cs typeface="Arial"/>
              </a:rPr>
              <a:t> и </a:t>
            </a:r>
            <a:r>
              <a:rPr lang="en-US" sz="2800" i="1" dirty="0" err="1">
                <a:latin typeface="Arial"/>
                <a:cs typeface="Arial"/>
              </a:rPr>
              <a:t>улучшить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свой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результат</a:t>
            </a:r>
            <a:r>
              <a:rPr lang="en-US" sz="2800" i="1" dirty="0">
                <a:latin typeface="Arial"/>
                <a:cs typeface="Arial"/>
              </a:rPr>
              <a:t>.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latin typeface="Calibri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0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823" y="0"/>
            <a:ext cx="965806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800" i="1" dirty="0">
                <a:latin typeface="Arial"/>
                <a:cs typeface="Arial"/>
              </a:rPr>
              <a:t>Структура (классы и функции)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087" y="1604674"/>
            <a:ext cx="1145779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/>
                <a:cs typeface="Arial"/>
              </a:rPr>
              <a:t>class Arrow</a:t>
            </a:r>
            <a:endParaRPr lang="ru-RU" sz="2400" i="1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/>
                <a:cs typeface="Arial"/>
              </a:rPr>
              <a:t>class </a:t>
            </a:r>
            <a:r>
              <a:rPr lang="en-US" sz="2400" i="1" dirty="0" err="1">
                <a:latin typeface="Arial"/>
                <a:cs typeface="Arial"/>
              </a:rPr>
              <a:t>BaseDate</a:t>
            </a:r>
            <a:endParaRPr lang="en-US" sz="2400" i="1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Arial"/>
                <a:cs typeface="Arial"/>
              </a:rPr>
              <a:t>с</a:t>
            </a:r>
            <a:r>
              <a:rPr lang="en-US" sz="2400" i="1" dirty="0">
                <a:latin typeface="Arial"/>
                <a:cs typeface="Arial"/>
              </a:rPr>
              <a:t>lass </a:t>
            </a:r>
            <a:r>
              <a:rPr lang="en-US" sz="2400" dirty="0" err="1">
                <a:latin typeface="Arial"/>
                <a:cs typeface="Arial"/>
              </a:rPr>
              <a:t>GaveAchievement</a:t>
            </a:r>
            <a:r>
              <a:rPr lang="en-US" sz="2400" dirty="0">
                <a:latin typeface="Arial"/>
                <a:cs typeface="Arial"/>
              </a:rPr>
              <a:t>, Achievement, </a:t>
            </a:r>
            <a:r>
              <a:rPr lang="en-US" sz="2400" dirty="0" err="1">
                <a:latin typeface="Arial"/>
                <a:cs typeface="Arial"/>
              </a:rPr>
              <a:t>BackGround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Finish,Player</a:t>
            </a:r>
            <a:r>
              <a:rPr lang="en-US" sz="2400" dirty="0">
                <a:latin typeface="Arial"/>
                <a:cs typeface="Arial"/>
              </a:rPr>
              <a:t>, Border, Let</a:t>
            </a:r>
            <a:endParaRPr lang="ru-RU" sz="2400" i="1" dirty="0">
              <a:latin typeface="Arial"/>
              <a:cs typeface="Arial"/>
            </a:endParaRPr>
          </a:p>
          <a:p>
            <a:endParaRPr lang="en-US" sz="2400" dirty="0">
              <a:latin typeface="Consolas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3554" y="3490801"/>
            <a:ext cx="702820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i="1" dirty="0">
                <a:latin typeface="Arial"/>
                <a:cs typeface="Arial"/>
              </a:rPr>
              <a:t>Библиотеки</a:t>
            </a:r>
            <a:r>
              <a:rPr lang="en-US" sz="2400" i="1" dirty="0">
                <a:latin typeface="Arial"/>
                <a:cs typeface="Arial"/>
              </a:rPr>
              <a:t>: </a:t>
            </a:r>
            <a:r>
              <a:rPr lang="en-US" sz="2400" i="1" dirty="0" err="1">
                <a:latin typeface="Consolas"/>
                <a:cs typeface="Arial"/>
              </a:rPr>
              <a:t>pygame</a:t>
            </a:r>
            <a:r>
              <a:rPr lang="en-US" sz="2400" i="1" dirty="0">
                <a:latin typeface="Consolas"/>
                <a:cs typeface="Arial"/>
              </a:rPr>
              <a:t>, </a:t>
            </a:r>
            <a:r>
              <a:rPr lang="en-US" sz="2400" i="1" dirty="0" err="1">
                <a:latin typeface="Arial"/>
                <a:cs typeface="Arial"/>
              </a:rPr>
              <a:t>webbrowser</a:t>
            </a:r>
            <a:r>
              <a:rPr lang="en-US" sz="2400" i="1" dirty="0">
                <a:latin typeface="Arial"/>
                <a:cs typeface="Arial"/>
              </a:rPr>
              <a:t>, </a:t>
            </a:r>
            <a:r>
              <a:rPr lang="en-US" sz="2400" i="1" dirty="0" err="1">
                <a:latin typeface="Consolas"/>
                <a:cs typeface="Arial"/>
              </a:rPr>
              <a:t>pygame_gui</a:t>
            </a:r>
            <a:endParaRPr lang="ru-RU" sz="2400" i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087" y="4240522"/>
            <a:ext cx="322939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Основные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функции</a:t>
            </a:r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show_menu</a:t>
            </a:r>
            <a:r>
              <a:rPr lang="en-US" sz="2400" dirty="0">
                <a:latin typeface="Arial"/>
                <a:cs typeface="Arial"/>
              </a:rPr>
              <a:t>()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info()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level_controller</a:t>
            </a:r>
            <a:r>
              <a:rPr lang="en-US" sz="2400" dirty="0">
                <a:latin typeface="Arial"/>
                <a:cs typeface="Arial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clear_sprites</a:t>
            </a:r>
            <a:r>
              <a:rPr lang="en-US" sz="2400" dirty="0">
                <a:latin typeface="Arial"/>
                <a:cs typeface="Arial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start_game</a:t>
            </a:r>
            <a:r>
              <a:rPr lang="en-US" sz="2400" dirty="0">
                <a:latin typeface="Arial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123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273B67-07E8-44A2-8E61-4374EFF02913}"/>
              </a:ext>
            </a:extLst>
          </p:cNvPr>
          <p:cNvSpPr txBox="1"/>
          <p:nvPr/>
        </p:nvSpPr>
        <p:spPr>
          <a:xfrm>
            <a:off x="753553" y="293478"/>
            <a:ext cx="106794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 i="1" dirty="0">
                <a:latin typeface="Arial"/>
                <a:cs typeface="Calibri"/>
              </a:rPr>
              <a:t>Структура (файлы и директории)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9F5F3-ABBC-4699-996E-91F8347E919A}"/>
              </a:ext>
            </a:extLst>
          </p:cNvPr>
          <p:cNvSpPr txBox="1"/>
          <p:nvPr/>
        </p:nvSpPr>
        <p:spPr>
          <a:xfrm>
            <a:off x="668187" y="1128262"/>
            <a:ext cx="10161914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800" i="1" dirty="0">
                <a:latin typeface="Arial"/>
                <a:cs typeface="Calibri"/>
              </a:rPr>
              <a:t>main.py</a:t>
            </a:r>
            <a:endParaRPr lang="ru-RU" sz="2800">
              <a:latin typeface="Calibri" panose="020F0502020204030204"/>
              <a:cs typeface="Calibri"/>
            </a:endParaRPr>
          </a:p>
          <a:p>
            <a:r>
              <a:rPr lang="ru-RU" sz="2400" i="1" dirty="0">
                <a:latin typeface="Arial"/>
                <a:cs typeface="Calibri"/>
              </a:rPr>
              <a:t>Файл с игровым циклом для окон меню и информация.</a:t>
            </a:r>
          </a:p>
          <a:p>
            <a:endParaRPr lang="ru-RU" sz="2800" i="1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800" i="1" dirty="0">
                <a:latin typeface="Arial"/>
                <a:cs typeface="Calibri"/>
              </a:rPr>
              <a:t>levels.py</a:t>
            </a:r>
          </a:p>
          <a:p>
            <a:r>
              <a:rPr lang="ru-RU" sz="2400" i="1" dirty="0">
                <a:latin typeface="Arial"/>
                <a:cs typeface="Calibri"/>
              </a:rPr>
              <a:t>Файл с основной игрой.</a:t>
            </a:r>
          </a:p>
          <a:p>
            <a:endParaRPr lang="ru-RU" sz="2800" i="1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800" i="1" dirty="0">
                <a:latin typeface="Arial"/>
                <a:cs typeface="Calibri"/>
              </a:rPr>
              <a:t>settings.py</a:t>
            </a:r>
          </a:p>
          <a:p>
            <a:r>
              <a:rPr lang="ru-RU" sz="2400" i="1" dirty="0">
                <a:latin typeface="Arial"/>
                <a:cs typeface="Calibri"/>
              </a:rPr>
              <a:t>Файл с функциями и константами необходимыми для каждого из предыдущих файлов.</a:t>
            </a:r>
          </a:p>
          <a:p>
            <a:endParaRPr lang="ru-RU" sz="2800" i="1" dirty="0">
              <a:latin typeface="Arial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2800" i="1" dirty="0" err="1">
                <a:latin typeface="Arial"/>
                <a:cs typeface="Calibri"/>
              </a:rPr>
              <a:t>data</a:t>
            </a:r>
            <a:r>
              <a:rPr lang="ru-RU" sz="2800" i="1" dirty="0">
                <a:latin typeface="Arial"/>
                <a:cs typeface="Calibri"/>
              </a:rPr>
              <a:t> - </a:t>
            </a:r>
            <a:r>
              <a:rPr lang="ru-RU" sz="2400" i="1" dirty="0">
                <a:latin typeface="Arial"/>
                <a:cs typeface="Calibri"/>
              </a:rPr>
              <a:t>директория с изображениями и текстовыми файлами.</a:t>
            </a:r>
          </a:p>
          <a:p>
            <a:pPr marL="457200" indent="-457200">
              <a:buFont typeface="Arial"/>
              <a:buChar char="•"/>
            </a:pPr>
            <a:endParaRPr lang="ru-RU" sz="2800" i="1" dirty="0">
              <a:latin typeface="Arial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2800" i="1" dirty="0" err="1">
                <a:latin typeface="Arial"/>
                <a:cs typeface="Calibri"/>
              </a:rPr>
              <a:t>music</a:t>
            </a:r>
            <a:r>
              <a:rPr lang="ru-RU" sz="2800" i="1" dirty="0">
                <a:latin typeface="Arial"/>
                <a:cs typeface="Calibri"/>
              </a:rPr>
              <a:t> - </a:t>
            </a:r>
            <a:r>
              <a:rPr lang="ru-RU" sz="2400" i="1" dirty="0">
                <a:latin typeface="Arial"/>
                <a:cs typeface="Calibri"/>
              </a:rPr>
              <a:t>директория с музыкой.</a:t>
            </a:r>
          </a:p>
          <a:p>
            <a:endParaRPr lang="ru-RU" sz="2800" i="1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10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6864" y="1443309"/>
            <a:ext cx="976264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800" i="1" dirty="0">
                <a:latin typeface="Arial"/>
                <a:cs typeface="Arial"/>
              </a:rPr>
              <a:t>Выводы</a:t>
            </a:r>
            <a:r>
              <a:rPr lang="en-US" sz="2800" i="1" dirty="0">
                <a:latin typeface="Arial"/>
                <a:cs typeface="Arial"/>
              </a:rPr>
              <a:t>: 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i="1" dirty="0" err="1">
                <a:latin typeface="Arial"/>
                <a:cs typeface="Arial"/>
              </a:rPr>
              <a:t>По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окончании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проекта</a:t>
            </a:r>
            <a:r>
              <a:rPr lang="en-US" sz="2800" i="1" dirty="0">
                <a:latin typeface="Arial"/>
                <a:cs typeface="Arial"/>
              </a:rPr>
              <a:t> я </a:t>
            </a:r>
            <a:r>
              <a:rPr lang="en-US" sz="2800" i="1" dirty="0" err="1">
                <a:latin typeface="Arial"/>
                <a:cs typeface="Arial"/>
              </a:rPr>
              <a:t>получила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много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знаний</a:t>
            </a:r>
            <a:r>
              <a:rPr lang="en-US" sz="2800" i="1" dirty="0">
                <a:latin typeface="Arial"/>
                <a:cs typeface="Arial"/>
              </a:rPr>
              <a:t> и </a:t>
            </a:r>
            <a:r>
              <a:rPr lang="en-US" sz="2800" i="1" dirty="0" err="1">
                <a:latin typeface="Arial"/>
                <a:cs typeface="Arial"/>
              </a:rPr>
              <a:t>практики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по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созданию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игр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на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Pygame</a:t>
            </a:r>
            <a:r>
              <a:rPr lang="en-US" sz="2800" i="1" dirty="0">
                <a:latin typeface="Arial"/>
                <a:cs typeface="Arial"/>
              </a:rPr>
              <a:t> и </a:t>
            </a:r>
            <a:r>
              <a:rPr lang="en-US" sz="2800" i="1" dirty="0" err="1">
                <a:latin typeface="Arial"/>
                <a:cs typeface="Arial"/>
              </a:rPr>
              <a:t>понимание</a:t>
            </a:r>
            <a:r>
              <a:rPr lang="en-US" sz="2800" i="1" dirty="0">
                <a:latin typeface="Arial"/>
                <a:cs typeface="Arial"/>
              </a:rPr>
              <a:t>, </a:t>
            </a:r>
            <a:r>
              <a:rPr lang="en-US" sz="2800" i="1" dirty="0" err="1">
                <a:latin typeface="Arial"/>
                <a:cs typeface="Arial"/>
              </a:rPr>
              <a:t>как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устроена</a:t>
            </a:r>
            <a:r>
              <a:rPr lang="en-US" sz="2800" i="1" dirty="0">
                <a:latin typeface="Arial"/>
                <a:cs typeface="Arial"/>
              </a:rPr>
              <a:t> </a:t>
            </a:r>
            <a:r>
              <a:rPr lang="en-US" sz="2800" i="1" dirty="0" err="1">
                <a:latin typeface="Arial"/>
                <a:cs typeface="Arial"/>
              </a:rPr>
              <a:t>игра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внутри</a:t>
            </a:r>
            <a:r>
              <a:rPr lang="en-US" sz="2800" i="1" dirty="0">
                <a:latin typeface="Arial"/>
                <a:cs typeface="Arial"/>
              </a:rPr>
              <a:t>.</a:t>
            </a:r>
          </a:p>
          <a:p>
            <a:endParaRPr lang="en-US" sz="2800" i="1" dirty="0">
              <a:latin typeface="Arial"/>
              <a:cs typeface="Arial"/>
            </a:endParaRPr>
          </a:p>
          <a:p>
            <a:r>
              <a:rPr lang="en-US" sz="2800" i="1" dirty="0" err="1">
                <a:latin typeface="Arial"/>
                <a:cs typeface="Arial"/>
              </a:rPr>
              <a:t>Идеи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для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доработки</a:t>
            </a:r>
            <a:r>
              <a:rPr lang="en-US" sz="2800" i="1" dirty="0">
                <a:latin typeface="Arial"/>
                <a:cs typeface="Arial"/>
              </a:rPr>
              <a:t>: </a:t>
            </a:r>
            <a:r>
              <a:rPr lang="en-US" sz="2800" i="1" dirty="0" err="1">
                <a:latin typeface="Arial"/>
                <a:cs typeface="Arial"/>
              </a:rPr>
              <a:t>увеличение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количества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уровней</a:t>
            </a:r>
            <a:r>
              <a:rPr lang="en-US" sz="2800" i="1" dirty="0">
                <a:latin typeface="Arial"/>
                <a:cs typeface="Arial"/>
              </a:rPr>
              <a:t>, </a:t>
            </a:r>
            <a:r>
              <a:rPr lang="en-US" sz="2800" i="1" dirty="0" err="1">
                <a:latin typeface="Arial"/>
                <a:cs typeface="Arial"/>
              </a:rPr>
              <a:t>их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сложности</a:t>
            </a:r>
            <a:r>
              <a:rPr lang="en-US" sz="2800" i="1" dirty="0">
                <a:latin typeface="Arial"/>
                <a:cs typeface="Arial"/>
              </a:rPr>
              <a:t>,  </a:t>
            </a:r>
            <a:r>
              <a:rPr lang="en-US" sz="2800" i="1" dirty="0" err="1">
                <a:latin typeface="Arial"/>
                <a:cs typeface="Arial"/>
              </a:rPr>
              <a:t>добавления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разных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ачивок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за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каждый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уровень</a:t>
            </a:r>
            <a:r>
              <a:rPr lang="en-US" sz="2800" i="1" dirty="0">
                <a:latin typeface="Arial"/>
                <a:cs typeface="Arial"/>
              </a:rPr>
              <a:t>, а </a:t>
            </a:r>
            <a:r>
              <a:rPr lang="en-US" sz="2800" i="1" dirty="0" err="1">
                <a:latin typeface="Arial"/>
                <a:cs typeface="Arial"/>
              </a:rPr>
              <a:t>также</a:t>
            </a: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врагов</a:t>
            </a:r>
            <a:r>
              <a:rPr lang="en-US" sz="2800" i="1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29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124</TotalTime>
  <Words>214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Moving    Castle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Quiz</dc:title>
  <dc:creator>Студент НИУ ВШЭ</dc:creator>
  <cp:lastModifiedBy>Студент НИУ ВШЭ</cp:lastModifiedBy>
  <cp:revision>457</cp:revision>
  <dcterms:created xsi:type="dcterms:W3CDTF">2021-11-15T14:57:52Z</dcterms:created>
  <dcterms:modified xsi:type="dcterms:W3CDTF">2022-02-04T20:05:25Z</dcterms:modified>
</cp:coreProperties>
</file>