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expes\stats\agg-ex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expes\stats\agg-ex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47423439594512E-2"/>
          <c:y val="0.17734098733953813"/>
          <c:w val="0.88067725580022993"/>
          <c:h val="0.69936321686438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1D8-9894-3328659031BA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pattFill prst="dk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E3-41D8-9894-332865903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  <c:majorUnit val="1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92741863536609E-2"/>
          <c:y val="4.0141794002235394E-2"/>
          <c:w val="0.93940725813646342"/>
          <c:h val="0.775875212733885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SoiVsAutre</c:v>
                </c:pt>
                <c:pt idx="1">
                  <c:v>Exigence</c:v>
                </c:pt>
                <c:pt idx="2">
                  <c:v>Concessions</c:v>
                </c:pt>
                <c:pt idx="3">
                  <c:v>Lead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B-4D35-B985-D87C088412B1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SoiVsAutre</c:v>
                </c:pt>
                <c:pt idx="1">
                  <c:v>Exigence</c:v>
                </c:pt>
                <c:pt idx="2">
                  <c:v>Concessions</c:v>
                </c:pt>
                <c:pt idx="3">
                  <c:v>Lead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B-4D35-B985-D87C0884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305493762806396"/>
          <c:y val="0.91014372911409669"/>
          <c:w val="0.25076715460381976"/>
          <c:h val="8.9856270885903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0.59456</cdr:x>
      <cdr:y>0.09187</cdr:y>
    </cdr:from>
    <cdr:to>
      <cdr:x>0.72024</cdr:x>
      <cdr:y>0.15084</cdr:y>
    </cdr:to>
    <cdr:sp macro="" textlink="">
      <cdr:nvSpPr>
        <cdr:cNvPr id="2" name="ZoneTexte 25">
          <a:extLst xmlns:a="http://schemas.openxmlformats.org/drawingml/2006/main">
            <a:ext uri="{FF2B5EF4-FFF2-40B4-BE49-F238E27FC236}">
              <a16:creationId xmlns:a16="http://schemas.microsoft.com/office/drawing/2014/main" id="{9B0A6F17-CB8A-459B-8C41-C33B04C12578}"/>
            </a:ext>
          </a:extLst>
        </cdr:cNvPr>
        <cdr:cNvSpPr txBox="1"/>
      </cdr:nvSpPr>
      <cdr:spPr>
        <a:xfrm xmlns:a="http://schemas.openxmlformats.org/drawingml/2006/main">
          <a:off x="5787302" y="527427"/>
          <a:ext cx="122336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i="1" dirty="0"/>
            <a:t>P =0.055</a:t>
          </a:r>
          <a:r>
            <a:rPr lang="fr-FR" sz="1600" dirty="0"/>
            <a:t>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C11C7-FD07-4949-B85C-303EDEF7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D6F37-DC1E-4AC4-9BB1-99F7A808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3C2DC-C1D1-416B-B4BE-DF08B981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BEF7F-7FC6-468E-A50D-CF28D67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5D3A-78E5-4592-9530-8309598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D392F-9B06-4C8F-9DC2-E2ACE79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7F6DE-D26A-4B2D-921A-1EB7EA48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EE104-70F1-4098-8758-E21C8D3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B4677-9F32-4A8D-A153-44CB54F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1F9664-FFD7-48D9-B103-94EFE9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DF048E-3DF6-44BD-BD3D-9BFE60F9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A59FF-8D43-451C-BD2D-7576163B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089BB-A3E4-4603-AB6B-9E6DCEE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7B2EF-63C6-4954-8439-408A98FF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CD0A5-1AA4-4EFF-A6E5-F9A1022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9B74-B271-4A57-9BF1-CFCBC8EC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B968A-1810-4F0D-BB94-DDD88D84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3AF25-AB74-45CC-9BD5-230832B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03380-DE40-42E3-9E76-54F46D3F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342B-7363-455E-97D4-AB7CA1C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EF96-EE62-40A0-96BC-5D75FBF0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DB28A5-1F64-4774-8213-2C12CA58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7D688-0E8D-4DDC-AEB4-4196230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E78CA-DF98-495E-9071-EEBBEE2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AA964-6A49-412E-B0AD-460C80E3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FD4C9-8EC2-4335-97D6-FD7F0DE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DEA29-A699-431A-82D2-7A51D06D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E6B48B-CD95-4EF0-AAE1-36711580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9BD11-E401-46CF-919A-C919AA9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66A26-0CA5-48FB-A7C6-FF1405D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8ACD3-D9C1-4835-A576-D22C4288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1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A537B-150E-463B-9D14-6ADDF0C8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74D67-DDF7-4FE8-AF4D-0E1AB80B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81AE6-0FD3-4F66-9A34-BFD2FF94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13E6A-D1EE-42DB-A82E-9FE903D0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FBF966-5692-4FF9-B101-F177EA33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4D1B34-53A6-436D-84F9-6FE5CC4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11907E-03F8-4326-86D2-D60A1D7D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1F110-C0B4-4B58-B03B-F8D7DF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CE41-8FFD-462A-B404-3611AF0B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22C95-FAE4-4086-8451-CE420D2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72209-1DFF-472C-8553-FE4EDCE5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47AC2-2CE6-423D-90AE-A1A938A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C81345-4BA0-419D-8303-2254216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526B0-3979-4ACF-810F-4FF09D4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7E948-49DB-47CC-8757-ACD7BD8B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E7269-1165-4BEF-B193-C1AC7E1D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85DF9-C4E8-41A0-8411-F0596BE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2C4CD4-3C66-4CC6-865A-FCFE8427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791BC-63AA-474B-883E-A138D2EF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D5950-F426-4FCD-B3B2-5F5B8FA9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208F3-9F53-4641-8F18-2FB01180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E007-0C8B-4BC1-8712-1917B663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BBE6C-BC2E-407E-81E4-A71BF31B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66944-BF5A-4378-88DE-A9ED525FB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D1838-EB90-4681-B1FC-F1DC43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1FF4C-A5DB-44C2-B932-660DDD9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9B2A3-5270-4691-9F16-ECA35490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2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AEC23-99F8-40F8-A0F1-037BADF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CBF6F-C286-4648-A008-CC25C00D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29F13-F8DD-47BD-9702-3DB2EFCA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5CA-5730-4F6B-802C-2C80990D164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ED709-4AF1-4CB6-B6D4-11D649CA8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532F1-1710-46C4-A41B-63C4D5BA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BCA1CF2-890F-451D-BEED-EDFAD773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895393"/>
              </p:ext>
            </p:extLst>
          </p:nvPr>
        </p:nvGraphicFramePr>
        <p:xfrm>
          <a:off x="1077001" y="763929"/>
          <a:ext cx="9733752" cy="5741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92FF95A0-A964-4A55-87AC-A300045BFCAA}"/>
              </a:ext>
            </a:extLst>
          </p:cNvPr>
          <p:cNvGrpSpPr/>
          <p:nvPr/>
        </p:nvGrpSpPr>
        <p:grpSpPr>
          <a:xfrm>
            <a:off x="2598523" y="1614673"/>
            <a:ext cx="816008" cy="127319"/>
            <a:chOff x="7824486" y="3443468"/>
            <a:chExt cx="1660966" cy="500697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A0487E0-DB9F-49B2-A679-5B00665CC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B7E0432-9651-4E3A-838B-DF8ADEC276D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EEB8EBE-EBC8-4F8A-8DDE-28C779F26366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36A3BED-75B7-4DB1-B80F-B53CA8C15D86}"/>
              </a:ext>
            </a:extLst>
          </p:cNvPr>
          <p:cNvGrpSpPr/>
          <p:nvPr/>
        </p:nvGrpSpPr>
        <p:grpSpPr>
          <a:xfrm>
            <a:off x="4741769" y="1614673"/>
            <a:ext cx="816008" cy="127319"/>
            <a:chOff x="7824486" y="3443468"/>
            <a:chExt cx="1660966" cy="500697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210D725-FE10-41F7-AD2B-9F0BCA3B4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3FD9361-17F1-4EAD-A6B2-76A50D38AA21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A4C0052-D07C-48D2-AC85-08EEAF628B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9118401-330B-4B76-828A-3E9C3FB1E517}"/>
              </a:ext>
            </a:extLst>
          </p:cNvPr>
          <p:cNvGrpSpPr/>
          <p:nvPr/>
        </p:nvGrpSpPr>
        <p:grpSpPr>
          <a:xfrm>
            <a:off x="6885015" y="1614673"/>
            <a:ext cx="816008" cy="127319"/>
            <a:chOff x="7824486" y="3443468"/>
            <a:chExt cx="1660966" cy="50069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A26DA4A5-6DEE-4AF4-98EA-848AFEB36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7E4C95F-8DD8-40CA-938C-82EE4F97778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D1FA359-20F4-4B7B-A263-D2263D6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B99086-D7C0-4496-B5A9-3586234DDC66}"/>
              </a:ext>
            </a:extLst>
          </p:cNvPr>
          <p:cNvGrpSpPr/>
          <p:nvPr/>
        </p:nvGrpSpPr>
        <p:grpSpPr>
          <a:xfrm>
            <a:off x="8943890" y="1614672"/>
            <a:ext cx="816008" cy="127319"/>
            <a:chOff x="7824486" y="3443468"/>
            <a:chExt cx="1660966" cy="500697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2762B50-C70E-4DA4-A140-C0D7A7E1A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A172D11-0126-438D-B55D-141F771306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13E1DCC-0534-4E67-8F98-B7A8CB62E86A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D8A58C85-47C8-4106-8861-27085021858F}"/>
              </a:ext>
            </a:extLst>
          </p:cNvPr>
          <p:cNvSpPr txBox="1"/>
          <p:nvPr/>
        </p:nvSpPr>
        <p:spPr>
          <a:xfrm>
            <a:off x="2504303" y="1269022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</a:t>
            </a:r>
            <a:r>
              <a:rPr lang="fr-FR" sz="1600" dirty="0"/>
              <a:t>0.001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B0A6F17-CB8A-459B-8C41-C33B04C12578}"/>
              </a:ext>
            </a:extLst>
          </p:cNvPr>
          <p:cNvSpPr txBox="1"/>
          <p:nvPr/>
        </p:nvSpPr>
        <p:spPr>
          <a:xfrm>
            <a:off x="4716986" y="1294105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=5E-05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83994C-D438-42E7-ABE4-73895B90050B}"/>
              </a:ext>
            </a:extLst>
          </p:cNvPr>
          <p:cNvSpPr txBox="1"/>
          <p:nvPr/>
        </p:nvSpPr>
        <p:spPr>
          <a:xfrm>
            <a:off x="8822141" y="1291356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=6E-11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50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FE56E0-F008-438B-9196-E1C6EE200A40}"/>
              </a:ext>
            </a:extLst>
          </p:cNvPr>
          <p:cNvGrpSpPr/>
          <p:nvPr/>
        </p:nvGrpSpPr>
        <p:grpSpPr>
          <a:xfrm>
            <a:off x="376518" y="-10523"/>
            <a:ext cx="11618258" cy="6653215"/>
            <a:chOff x="376518" y="-10523"/>
            <a:chExt cx="11618258" cy="6653215"/>
          </a:xfrm>
        </p:grpSpPr>
        <p:graphicFrame>
          <p:nvGraphicFramePr>
            <p:cNvPr id="4" name="Graphique 3">
              <a:extLst>
                <a:ext uri="{FF2B5EF4-FFF2-40B4-BE49-F238E27FC236}">
                  <a16:creationId xmlns:a16="http://schemas.microsoft.com/office/drawing/2014/main" id="{3BCA1CF2-890F-451D-BEED-EDFAD7730F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1331094"/>
                </p:ext>
              </p:extLst>
            </p:nvPr>
          </p:nvGraphicFramePr>
          <p:xfrm>
            <a:off x="830734" y="463023"/>
            <a:ext cx="10984748" cy="6179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F1FBD9C-F245-4FE1-A0BF-B556AAFE397F}"/>
                </a:ext>
              </a:extLst>
            </p:cNvPr>
            <p:cNvGrpSpPr/>
            <p:nvPr/>
          </p:nvGrpSpPr>
          <p:grpSpPr>
            <a:xfrm>
              <a:off x="2149710" y="61180"/>
              <a:ext cx="1881801" cy="610659"/>
              <a:chOff x="2546968" y="1131333"/>
              <a:chExt cx="1594847" cy="6106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1623BCBA-3AB6-4EC8-92E1-827AE75D249F}"/>
                  </a:ext>
                </a:extLst>
              </p:cNvPr>
              <p:cNvGrpSpPr/>
              <p:nvPr/>
            </p:nvGrpSpPr>
            <p:grpSpPr>
              <a:xfrm>
                <a:off x="2598523" y="1614673"/>
                <a:ext cx="1063796" cy="127319"/>
                <a:chOff x="7824486" y="3443468"/>
                <a:chExt cx="1660966" cy="500697"/>
              </a:xfrm>
            </p:grpSpPr>
            <p:cxnSp>
              <p:nvCxnSpPr>
                <p:cNvPr id="6" name="Connecteur droit 5">
                  <a:extLst>
                    <a:ext uri="{FF2B5EF4-FFF2-40B4-BE49-F238E27FC236}">
                      <a16:creationId xmlns:a16="http://schemas.microsoft.com/office/drawing/2014/main" id="{88DDD0DF-5F16-49E9-B99A-397D65416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4486" y="3443468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BAAC471A-9283-41D9-AF83-65CC39084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486" y="3449254"/>
                  <a:ext cx="1660966" cy="5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FE6E65BA-DEB9-4578-B4A9-7DC58589C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2558" y="3452194"/>
                  <a:ext cx="0" cy="4919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D05245-AFB2-4F76-B2F8-A955C9B0D190}"/>
                  </a:ext>
                </a:extLst>
              </p:cNvPr>
              <p:cNvSpPr txBox="1"/>
              <p:nvPr/>
            </p:nvSpPr>
            <p:spPr>
              <a:xfrm>
                <a:off x="2546968" y="1131333"/>
                <a:ext cx="15948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dirty="0"/>
                  <a:t>P =</a:t>
                </a:r>
                <a:r>
                  <a:rPr lang="fr-FR" sz="2800" dirty="0"/>
                  <a:t>0.001 </a:t>
                </a: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38361E4-FBF1-4A0B-A5AA-55AFA97B7749}"/>
                </a:ext>
              </a:extLst>
            </p:cNvPr>
            <p:cNvGrpSpPr/>
            <p:nvPr/>
          </p:nvGrpSpPr>
          <p:grpSpPr>
            <a:xfrm>
              <a:off x="4585217" y="-10523"/>
              <a:ext cx="1888616" cy="683117"/>
              <a:chOff x="4658693" y="1058875"/>
              <a:chExt cx="1594847" cy="683117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7D880D8-9C0C-450F-B359-584AC27C3F53}"/>
                  </a:ext>
                </a:extLst>
              </p:cNvPr>
              <p:cNvGrpSpPr/>
              <p:nvPr/>
            </p:nvGrpSpPr>
            <p:grpSpPr>
              <a:xfrm>
                <a:off x="4741769" y="1614673"/>
                <a:ext cx="1063796" cy="127319"/>
                <a:chOff x="7824486" y="3443468"/>
                <a:chExt cx="1660966" cy="500697"/>
              </a:xfrm>
            </p:grpSpPr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778EB69A-DA52-4137-BDAD-C6B9A158D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4486" y="3443468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1AC21215-56BA-4FAD-BD7D-C8A5D1D9F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486" y="3449254"/>
                  <a:ext cx="1660966" cy="5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F4848C9D-6534-433F-8A0D-5CF98F0EF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2558" y="3452194"/>
                  <a:ext cx="0" cy="4919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12D9F1D-C1DC-49EB-A5A0-78AAF3F7ACD4}"/>
                  </a:ext>
                </a:extLst>
              </p:cNvPr>
              <p:cNvSpPr txBox="1"/>
              <p:nvPr/>
            </p:nvSpPr>
            <p:spPr>
              <a:xfrm>
                <a:off x="4658693" y="1058875"/>
                <a:ext cx="15948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dirty="0"/>
                  <a:t>P =5E-05</a:t>
                </a:r>
                <a:r>
                  <a:rPr lang="fr-FR" sz="2800" dirty="0"/>
                  <a:t> </a:t>
                </a:r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5397535-583F-4D33-A8E0-8C3F475C7696}"/>
                </a:ext>
              </a:extLst>
            </p:cNvPr>
            <p:cNvGrpSpPr/>
            <p:nvPr/>
          </p:nvGrpSpPr>
          <p:grpSpPr>
            <a:xfrm>
              <a:off x="9855632" y="52473"/>
              <a:ext cx="1646180" cy="632818"/>
              <a:chOff x="8814497" y="1109173"/>
              <a:chExt cx="1473097" cy="632818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FAF85E3-87ED-428A-B34E-DC8EE43B6E5B}"/>
                  </a:ext>
                </a:extLst>
              </p:cNvPr>
              <p:cNvGrpSpPr/>
              <p:nvPr/>
            </p:nvGrpSpPr>
            <p:grpSpPr>
              <a:xfrm>
                <a:off x="8943890" y="1614672"/>
                <a:ext cx="1063796" cy="127319"/>
                <a:chOff x="7824486" y="3443468"/>
                <a:chExt cx="1660966" cy="500697"/>
              </a:xfrm>
            </p:grpSpPr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10B69CD7-D5C5-44D1-94EB-40D62431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4486" y="3443468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3C0A0F4-470C-4696-9923-98EE4F4F4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486" y="3449254"/>
                  <a:ext cx="1660966" cy="5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222AC91-9082-486F-A152-7A06CB25F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2558" y="3452194"/>
                  <a:ext cx="0" cy="4919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181E1B1-5AD4-465B-8962-AE69C948A43B}"/>
                  </a:ext>
                </a:extLst>
              </p:cNvPr>
              <p:cNvSpPr txBox="1"/>
              <p:nvPr/>
            </p:nvSpPr>
            <p:spPr>
              <a:xfrm>
                <a:off x="8814497" y="1109173"/>
                <a:ext cx="1473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dirty="0"/>
                  <a:t>P =6E-11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17E33AB1-BE83-4539-9B43-A1DBB47C2D69}"/>
                </a:ext>
              </a:extLst>
            </p:cNvPr>
            <p:cNvGrpSpPr/>
            <p:nvPr/>
          </p:nvGrpSpPr>
          <p:grpSpPr>
            <a:xfrm>
              <a:off x="7289866" y="61180"/>
              <a:ext cx="1324764" cy="611414"/>
              <a:chOff x="6870099" y="1130578"/>
              <a:chExt cx="1078712" cy="61141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E083BCC9-CDF6-437C-90BE-50831124C302}"/>
                  </a:ext>
                </a:extLst>
              </p:cNvPr>
              <p:cNvGrpSpPr/>
              <p:nvPr/>
            </p:nvGrpSpPr>
            <p:grpSpPr>
              <a:xfrm>
                <a:off x="6885015" y="1614673"/>
                <a:ext cx="1063796" cy="127319"/>
                <a:chOff x="7824486" y="3443468"/>
                <a:chExt cx="1660966" cy="500697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F60AE78-8897-45EE-9A6F-08639EF3A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4486" y="3443468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A73484C7-4021-4CAC-9372-C4DAD2EE7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486" y="3449254"/>
                  <a:ext cx="1660966" cy="5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9444DE2-84DD-45EF-AE2A-A19F21EA2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2558" y="3452194"/>
                  <a:ext cx="0" cy="4919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8D22DC5-F479-4742-AD68-BB6D010EBCC4}"/>
                  </a:ext>
                </a:extLst>
              </p:cNvPr>
              <p:cNvSpPr txBox="1"/>
              <p:nvPr/>
            </p:nvSpPr>
            <p:spPr>
              <a:xfrm>
                <a:off x="6870099" y="1130578"/>
                <a:ext cx="1044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dirty="0"/>
                  <a:t>P =0.58</a:t>
                </a:r>
                <a:endParaRPr lang="fr-FR" sz="2800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CB681-90FD-47A1-B031-66091AAFB2D8}"/>
                </a:ext>
              </a:extLst>
            </p:cNvPr>
            <p:cNvSpPr/>
            <p:nvPr/>
          </p:nvSpPr>
          <p:spPr>
            <a:xfrm>
              <a:off x="376518" y="442259"/>
              <a:ext cx="11618258" cy="6179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473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13</cp:revision>
  <dcterms:created xsi:type="dcterms:W3CDTF">2017-09-19T07:09:47Z</dcterms:created>
  <dcterms:modified xsi:type="dcterms:W3CDTF">2018-07-02T08:27:37Z</dcterms:modified>
</cp:coreProperties>
</file>