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562" y="3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52149-5836-4860-B27D-CB38F913D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77C184-A11E-45C7-9F28-E8E09F846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7A4A06-8368-4A66-AC59-A569A9C7E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4CC4C-5083-4040-B2D8-F68CE250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FA1D1F-6158-4747-A4CB-7322D958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73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2F041-5F66-4783-A572-914CD0BD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946311-D2EB-48DD-9ED2-E9F6612C2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05D16E-6181-4DA3-9967-5B16CC73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4BFE6C-60BB-48FF-9FEB-66821FB0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612006-B00F-41AB-AEA0-017BD19B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80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B1EE36-7E6B-4F69-B1DA-BD2599DF3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75BE2B-159D-4CEB-8F96-9A013180D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3A25DA-1AC0-4BFC-BCF4-64AE8BBA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9B924-AA69-4C72-838B-09B10BC1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543331-5A82-4510-9AB7-7FEC255C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49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3C2D0-7389-4AD5-9D24-24C1E82C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B7710B-627F-4153-8695-9A80C1C7A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2DD645-6F57-46EE-94FB-E708C9B5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E552B3-65E1-4EC9-ADFA-A8A5A3F9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29FDEF-D70A-4D74-AEAA-0B092722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31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6247C-D42A-40BA-BA74-0EA50EBE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ED9301-EC4E-4780-8F9E-57B6ACD9C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23DB2-D128-4B16-A0A3-81BC8644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F7E35D-4C4A-4B9D-B506-79DE5E7D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B6D95-5731-4B34-A647-35DAB271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19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21FDC1-7512-45A7-8EE8-D1CB304E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DC9D2-83AC-4320-BDD6-48B3DDCB8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9E01DC-5238-40B5-9B7F-BAAD73F27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83E198-8CA3-4219-8656-F958770B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3D0D1C-F017-4DB4-B27C-08AD7FA8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21C1E2-B4FB-4996-9704-EDD13DF3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59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F0890-E136-4B83-8FE3-B4B1BC00F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A59B3-74A1-436F-8665-0E4482ABF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1EB5DA-47EA-45C3-A68F-14BCF7268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BACAFD-AE11-460A-A7FB-2A9345D63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3D5540-D206-4351-8C95-802AD28BA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8BA8EF-FAFB-46EC-8304-B987C555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C28BB3-5064-4234-8A57-5339C413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A30FC3-FA7F-46E0-BC0D-3CEF6CCE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11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04D3B-724D-4A5A-B2DD-9037C7E0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B559F1-AF40-4EFE-973D-8E99C105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D57268-4813-4CC5-9E30-DF1EB13F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BD8B22-1A1D-4A4E-B855-C34D1358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9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1BF33B-EE55-4F8F-92D0-CE4F40BC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65DEB1-A576-49C9-9FC4-C699BEBE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0009B7-AF09-491C-A75B-E92B3B22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53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97EC0-B668-4948-98DE-2D64A864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EFFC0E-DCF4-4DB7-B937-04112458E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531ABA-936C-4C9F-B0CD-C7B09BDE3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860A51-0428-44DE-B9B4-C6A6689B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082BC7-903A-48DD-9CC1-5AE9CDF7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2D6F27-1C49-48B4-8E6B-D2A282C2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48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1D26BF-0396-49AC-9AE0-5687B017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840EA3-08AA-419C-88A6-EA79A1471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CBA948-943B-4DED-977B-7F110EFB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EB8CD6-7682-4F69-9C34-010E6817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F12E-2BD6-4F81-9B77-9D0C57CFB827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3F96B9-3E37-4CD0-B2E5-86410F96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FDB8F0-26AA-472F-82AB-65F64CB4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14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3912224-F8B5-4B5B-B731-ED72E9CF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4DA09D-EA95-46F2-AC89-9E170D69D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EDB690-CD66-4492-B2C5-7C2275B436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7F12E-2BD6-4F81-9B77-9D0C57CFB827}" type="datetimeFigureOut">
              <a:rPr lang="fr-FR" smtClean="0"/>
              <a:t>02/07/2018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33FD2-0BC1-45C0-822F-D5E809199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1DFAF-1EB3-48A0-B7A0-B962DDF39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2AF50-1847-4C14-8A7F-C8E658AE20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56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0F41B656-24BA-4EE9-BE56-C7CC2253F096}"/>
              </a:ext>
            </a:extLst>
          </p:cNvPr>
          <p:cNvGrpSpPr/>
          <p:nvPr/>
        </p:nvGrpSpPr>
        <p:grpSpPr>
          <a:xfrm>
            <a:off x="1842220" y="419163"/>
            <a:ext cx="8562215" cy="5517379"/>
            <a:chOff x="1842220" y="419163"/>
            <a:chExt cx="8562215" cy="5517379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4D09D2F-3CB6-45AA-9549-BE3A7C1E2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063" y="1202811"/>
              <a:ext cx="2343874" cy="1789252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D4ACFB05-F8F4-4912-B6A3-FE3ADBFAA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6980" y="3093684"/>
              <a:ext cx="1967455" cy="2615177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DD6EB20D-5A9F-402E-AD8B-E0F1BDD4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2220" y="3197857"/>
              <a:ext cx="2066080" cy="228275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446830-FD82-4A87-AEB9-7FF108022A68}"/>
                </a:ext>
              </a:extLst>
            </p:cNvPr>
            <p:cNvSpPr/>
            <p:nvPr/>
          </p:nvSpPr>
          <p:spPr>
            <a:xfrm>
              <a:off x="4630926" y="5024684"/>
              <a:ext cx="2930147" cy="91185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>
                  <a:solidFill>
                    <a:schemeClr val="tx2"/>
                  </a:solidFill>
                </a:rPr>
                <a:t>COLLABORATIVE</a:t>
              </a:r>
            </a:p>
            <a:p>
              <a:pPr algn="ctr"/>
              <a:r>
                <a:rPr lang="fr-FR" sz="2800" b="1" dirty="0">
                  <a:solidFill>
                    <a:schemeClr val="tx2"/>
                  </a:solidFill>
                </a:rPr>
                <a:t>NEGOTIATION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  <p:sp>
          <p:nvSpPr>
            <p:cNvPr id="21" name="Flèche : courbe vers la gauche 20">
              <a:extLst>
                <a:ext uri="{FF2B5EF4-FFF2-40B4-BE49-F238E27FC236}">
                  <a16:creationId xmlns:a16="http://schemas.microsoft.com/office/drawing/2014/main" id="{6F81C24F-64E9-43E3-A408-5DF9AA002CA8}"/>
                </a:ext>
              </a:extLst>
            </p:cNvPr>
            <p:cNvSpPr/>
            <p:nvPr/>
          </p:nvSpPr>
          <p:spPr>
            <a:xfrm>
              <a:off x="7380875" y="1189305"/>
              <a:ext cx="1805650" cy="1533646"/>
            </a:xfrm>
            <a:prstGeom prst="curvedLef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2" name="Flèche : courbe vers la gauche 21">
              <a:extLst>
                <a:ext uri="{FF2B5EF4-FFF2-40B4-BE49-F238E27FC236}">
                  <a16:creationId xmlns:a16="http://schemas.microsoft.com/office/drawing/2014/main" id="{A629C092-D158-4345-B495-3D99EBC19ECA}"/>
                </a:ext>
              </a:extLst>
            </p:cNvPr>
            <p:cNvSpPr/>
            <p:nvPr/>
          </p:nvSpPr>
          <p:spPr>
            <a:xfrm rot="10800000">
              <a:off x="3049405" y="1177728"/>
              <a:ext cx="1805650" cy="1533646"/>
            </a:xfrm>
            <a:prstGeom prst="curvedLeftArrow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2FD9C1F1-CA8C-4636-B0B7-B960EB54B69D}"/>
                </a:ext>
              </a:extLst>
            </p:cNvPr>
            <p:cNvSpPr txBox="1"/>
            <p:nvPr/>
          </p:nvSpPr>
          <p:spPr>
            <a:xfrm>
              <a:off x="2704886" y="419163"/>
              <a:ext cx="66482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</a:rPr>
                <a:t>Interpersonal relation of DOMINANCE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18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roupe 1035">
            <a:extLst>
              <a:ext uri="{FF2B5EF4-FFF2-40B4-BE49-F238E27FC236}">
                <a16:creationId xmlns:a16="http://schemas.microsoft.com/office/drawing/2014/main" id="{761A80F8-6AEC-4738-8393-00690C8A45F9}"/>
              </a:ext>
            </a:extLst>
          </p:cNvPr>
          <p:cNvGrpSpPr/>
          <p:nvPr/>
        </p:nvGrpSpPr>
        <p:grpSpPr>
          <a:xfrm>
            <a:off x="385426" y="296536"/>
            <a:ext cx="11375110" cy="6469544"/>
            <a:chOff x="385426" y="296536"/>
            <a:chExt cx="11375110" cy="6469544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70BA6830-EA70-406B-91D2-BDD1A7539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26" y="3875152"/>
              <a:ext cx="1910611" cy="2890928"/>
            </a:xfrm>
            <a:prstGeom prst="rect">
              <a:avLst/>
            </a:prstGeom>
          </p:spPr>
        </p:pic>
        <p:sp>
          <p:nvSpPr>
            <p:cNvPr id="20" name="Phylactère : pensées 19">
              <a:extLst>
                <a:ext uri="{FF2B5EF4-FFF2-40B4-BE49-F238E27FC236}">
                  <a16:creationId xmlns:a16="http://schemas.microsoft.com/office/drawing/2014/main" id="{AAAF78F2-45E4-494A-8720-371D6A5B1C22}"/>
                </a:ext>
              </a:extLst>
            </p:cNvPr>
            <p:cNvSpPr/>
            <p:nvPr/>
          </p:nvSpPr>
          <p:spPr>
            <a:xfrm>
              <a:off x="1963408" y="296536"/>
              <a:ext cx="9747739" cy="3804139"/>
            </a:xfrm>
            <a:prstGeom prst="cloudCallout">
              <a:avLst>
                <a:gd name="adj1" fmla="val -46537"/>
                <a:gd name="adj2" fmla="val 64054"/>
              </a:avLst>
            </a:prstGeom>
            <a:noFill/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EA0BF2-495E-4FB6-84E3-136300ACFEF6}"/>
                </a:ext>
              </a:extLst>
            </p:cNvPr>
            <p:cNvSpPr/>
            <p:nvPr/>
          </p:nvSpPr>
          <p:spPr>
            <a:xfrm>
              <a:off x="6373405" y="1025246"/>
              <a:ext cx="1991918" cy="122193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/>
                <a:t>SELF </a:t>
              </a:r>
            </a:p>
            <a:p>
              <a:pPr algn="ctr"/>
              <a:r>
                <a:rPr lang="fr-FR" sz="2800" dirty="0"/>
                <a:t>DECISIONAL MODEL</a:t>
              </a:r>
            </a:p>
          </p:txBody>
        </p:sp>
        <p:sp>
          <p:nvSpPr>
            <p:cNvPr id="23" name="Flèche : droite 22">
              <a:extLst>
                <a:ext uri="{FF2B5EF4-FFF2-40B4-BE49-F238E27FC236}">
                  <a16:creationId xmlns:a16="http://schemas.microsoft.com/office/drawing/2014/main" id="{31B68CFE-24CE-478D-B62F-FA47182C0C2B}"/>
                </a:ext>
              </a:extLst>
            </p:cNvPr>
            <p:cNvSpPr/>
            <p:nvPr/>
          </p:nvSpPr>
          <p:spPr>
            <a:xfrm>
              <a:off x="5562599" y="1468735"/>
              <a:ext cx="684073" cy="639757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4166BC-268E-46B3-B952-0E4CF5D51864}"/>
                </a:ext>
              </a:extLst>
            </p:cNvPr>
            <p:cNvSpPr/>
            <p:nvPr/>
          </p:nvSpPr>
          <p:spPr>
            <a:xfrm>
              <a:off x="3926694" y="5879122"/>
              <a:ext cx="4338611" cy="8843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>
                  <a:solidFill>
                    <a:schemeClr val="tx2"/>
                  </a:solidFill>
                </a:rPr>
                <a:t>SIMULATION THEORY</a:t>
              </a:r>
              <a:endParaRPr lang="fr-FR" b="1" dirty="0">
                <a:solidFill>
                  <a:schemeClr val="tx2"/>
                </a:solidFill>
              </a:endParaRPr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17B0FC3F-B975-4700-8E09-8C76BF9B5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8772" y="2500373"/>
              <a:ext cx="1000747" cy="1143487"/>
            </a:xfrm>
            <a:prstGeom prst="rect">
              <a:avLst/>
            </a:prstGeom>
          </p:spPr>
        </p:pic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D4936B4E-DBDE-42BD-8501-6D832916B6BE}"/>
                </a:ext>
              </a:extLst>
            </p:cNvPr>
            <p:cNvGrpSpPr/>
            <p:nvPr/>
          </p:nvGrpSpPr>
          <p:grpSpPr>
            <a:xfrm>
              <a:off x="3397187" y="1028458"/>
              <a:ext cx="1973429" cy="1430134"/>
              <a:chOff x="3869749" y="1015609"/>
              <a:chExt cx="1973429" cy="1430134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8B657568-65A1-4353-BD71-514BE9EF30B9}"/>
                  </a:ext>
                </a:extLst>
              </p:cNvPr>
              <p:cNvGrpSpPr/>
              <p:nvPr/>
            </p:nvGrpSpPr>
            <p:grpSpPr>
              <a:xfrm>
                <a:off x="3869749" y="1015609"/>
                <a:ext cx="1821029" cy="1277734"/>
                <a:chOff x="3926694" y="2383638"/>
                <a:chExt cx="1821029" cy="1277734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AD46352-679B-4FDD-A493-A0C05B7DB0DC}"/>
                    </a:ext>
                  </a:extLst>
                </p:cNvPr>
                <p:cNvSpPr/>
                <p:nvPr/>
              </p:nvSpPr>
              <p:spPr>
                <a:xfrm>
                  <a:off x="3926694" y="2383638"/>
                  <a:ext cx="1341263" cy="82477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800" dirty="0">
                      <a:latin typeface="+mj-lt"/>
                      <a:cs typeface="Arial" panose="020B0604020202020204" pitchFamily="34" charset="0"/>
                    </a:rPr>
                    <a:t> </a:t>
                  </a:r>
                </a:p>
                <a:p>
                  <a:pPr algn="ctr"/>
                  <a:r>
                    <a:rPr lang="fr-FR" sz="2800" dirty="0">
                      <a:latin typeface="+mj-lt"/>
                      <a:cs typeface="Arial" panose="020B0604020202020204" pitchFamily="34" charset="0"/>
                    </a:rPr>
                    <a:t>State</a:t>
                  </a:r>
                </a:p>
              </p:txBody>
            </p:sp>
            <p:grpSp>
              <p:nvGrpSpPr>
                <p:cNvPr id="31" name="Groupe 30">
                  <a:extLst>
                    <a:ext uri="{FF2B5EF4-FFF2-40B4-BE49-F238E27FC236}">
                      <a16:creationId xmlns:a16="http://schemas.microsoft.com/office/drawing/2014/main" id="{5DADB909-FFEB-4FBB-BF0F-E047DBB76C1B}"/>
                    </a:ext>
                  </a:extLst>
                </p:cNvPr>
                <p:cNvGrpSpPr/>
                <p:nvPr/>
              </p:nvGrpSpPr>
              <p:grpSpPr>
                <a:xfrm>
                  <a:off x="4101660" y="2531800"/>
                  <a:ext cx="1646063" cy="1129572"/>
                  <a:chOff x="4101660" y="2531800"/>
                  <a:chExt cx="1646063" cy="1129572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E3FF67C3-C852-4A1D-91F0-98508F78319E}"/>
                      </a:ext>
                    </a:extLst>
                  </p:cNvPr>
                  <p:cNvSpPr/>
                  <p:nvPr/>
                </p:nvSpPr>
                <p:spPr>
                  <a:xfrm>
                    <a:off x="4101660" y="2531800"/>
                    <a:ext cx="1341263" cy="824772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800" dirty="0">
                      <a:latin typeface="+mj-lt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BEAC01D-3568-4D40-84C9-7D6E4B5539D0}"/>
                      </a:ext>
                    </a:extLst>
                  </p:cNvPr>
                  <p:cNvSpPr/>
                  <p:nvPr/>
                </p:nvSpPr>
                <p:spPr>
                  <a:xfrm>
                    <a:off x="4254060" y="2684200"/>
                    <a:ext cx="1341263" cy="824772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800" dirty="0">
                      <a:latin typeface="+mj-lt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E4C784DA-8C23-42FB-A261-AA737BAB11DC}"/>
                      </a:ext>
                    </a:extLst>
                  </p:cNvPr>
                  <p:cNvSpPr/>
                  <p:nvPr/>
                </p:nvSpPr>
                <p:spPr>
                  <a:xfrm>
                    <a:off x="4406460" y="2836600"/>
                    <a:ext cx="1341263" cy="824772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2800" dirty="0">
                      <a:latin typeface="+mj-lt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120368E-4558-4A26-80B4-3CACECB16FDA}"/>
                  </a:ext>
                </a:extLst>
              </p:cNvPr>
              <p:cNvSpPr/>
              <p:nvPr/>
            </p:nvSpPr>
            <p:spPr>
              <a:xfrm>
                <a:off x="4501915" y="1620971"/>
                <a:ext cx="1341263" cy="82477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>
                    <a:latin typeface="+mj-lt"/>
                    <a:cs typeface="Arial" panose="020B0604020202020204" pitchFamily="34" charset="0"/>
                  </a:rPr>
                  <a:t>Mental </a:t>
                </a:r>
              </a:p>
              <a:p>
                <a:pPr algn="ctr"/>
                <a:r>
                  <a:rPr lang="fr-FR" sz="2800" dirty="0">
                    <a:latin typeface="+mj-lt"/>
                    <a:cs typeface="Arial" panose="020B0604020202020204" pitchFamily="34" charset="0"/>
                  </a:rPr>
                  <a:t>State</a:t>
                </a:r>
              </a:p>
            </p:txBody>
          </p:sp>
        </p:grpSp>
        <p:sp>
          <p:nvSpPr>
            <p:cNvPr id="43" name="Flèche : droite 42">
              <a:extLst>
                <a:ext uri="{FF2B5EF4-FFF2-40B4-BE49-F238E27FC236}">
                  <a16:creationId xmlns:a16="http://schemas.microsoft.com/office/drawing/2014/main" id="{D8D9915F-4E41-4AD6-BFF9-5DE44834C58B}"/>
                </a:ext>
              </a:extLst>
            </p:cNvPr>
            <p:cNvSpPr/>
            <p:nvPr/>
          </p:nvSpPr>
          <p:spPr>
            <a:xfrm>
              <a:off x="8706027" y="1468734"/>
              <a:ext cx="613249" cy="639758"/>
            </a:xfrm>
            <a:prstGeom prst="rightArrow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4" name="Connecteur : en angle 43">
              <a:extLst>
                <a:ext uri="{FF2B5EF4-FFF2-40B4-BE49-F238E27FC236}">
                  <a16:creationId xmlns:a16="http://schemas.microsoft.com/office/drawing/2014/main" id="{2EA71A20-83E9-4A5E-8E59-8605906FAEEE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rot="10800000">
              <a:off x="3397188" y="1440844"/>
              <a:ext cx="741585" cy="1695754"/>
            </a:xfrm>
            <a:prstGeom prst="bentConnector3">
              <a:avLst>
                <a:gd name="adj1" fmla="val 147425"/>
              </a:avLst>
            </a:prstGeom>
            <a:ln w="28575">
              <a:tailEnd type="stealt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A655ECFE-F648-4C35-9BD0-1C2DD5E4143A}"/>
                </a:ext>
              </a:extLst>
            </p:cNvPr>
            <p:cNvSpPr txBox="1"/>
            <p:nvPr/>
          </p:nvSpPr>
          <p:spPr>
            <a:xfrm rot="16200000">
              <a:off x="2316776" y="2102291"/>
              <a:ext cx="1482969" cy="415498"/>
            </a:xfrm>
            <a:prstGeom prst="rect">
              <a:avLst/>
            </a:prstGeom>
            <a:solidFill>
              <a:schemeClr val="bg1"/>
            </a:solidFill>
            <a:ln w="28575">
              <a:tailEnd type="stealt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en-US" sz="2100" dirty="0">
                  <a:solidFill>
                    <a:schemeClr val="tx2">
                      <a:lumMod val="50000"/>
                    </a:schemeClr>
                  </a:solidFill>
                </a:rPr>
                <a:t>Hypotheses</a:t>
              </a: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841A015B-EEA5-4E42-ABC0-44149F6E3787}"/>
                </a:ext>
              </a:extLst>
            </p:cNvPr>
            <p:cNvGrpSpPr/>
            <p:nvPr/>
          </p:nvGrpSpPr>
          <p:grpSpPr>
            <a:xfrm>
              <a:off x="9471629" y="1035965"/>
              <a:ext cx="1828513" cy="1364622"/>
              <a:chOff x="9345195" y="1252837"/>
              <a:chExt cx="1828513" cy="136462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F9DFD4-EE3C-4DBD-B6AE-52AAF15C9F1B}"/>
                  </a:ext>
                </a:extLst>
              </p:cNvPr>
              <p:cNvSpPr/>
              <p:nvPr/>
            </p:nvSpPr>
            <p:spPr>
              <a:xfrm>
                <a:off x="9345195" y="1252837"/>
                <a:ext cx="1371313" cy="9074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8BC3AB4-4C5E-4FED-B4A4-ACD7009967A4}"/>
                  </a:ext>
                </a:extLst>
              </p:cNvPr>
              <p:cNvSpPr/>
              <p:nvPr/>
            </p:nvSpPr>
            <p:spPr>
              <a:xfrm>
                <a:off x="9497595" y="1405237"/>
                <a:ext cx="1371313" cy="9074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D524AC8-A2C8-429F-88F0-34ED44C2AE53}"/>
                  </a:ext>
                </a:extLst>
              </p:cNvPr>
              <p:cNvSpPr/>
              <p:nvPr/>
            </p:nvSpPr>
            <p:spPr>
              <a:xfrm>
                <a:off x="9649995" y="1557637"/>
                <a:ext cx="1371313" cy="9074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800" dirty="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D2AAD42-D3F4-4A10-B20D-B8F2D5AB2183}"/>
                  </a:ext>
                </a:extLst>
              </p:cNvPr>
              <p:cNvSpPr/>
              <p:nvPr/>
            </p:nvSpPr>
            <p:spPr>
              <a:xfrm>
                <a:off x="9802395" y="1710037"/>
                <a:ext cx="1371313" cy="90742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dirty="0" err="1">
                    <a:latin typeface="+mj-lt"/>
                    <a:cs typeface="Arial" panose="020B0604020202020204" pitchFamily="34" charset="0"/>
                  </a:rPr>
                  <a:t>Other</a:t>
                </a:r>
                <a:endParaRPr lang="fr-FR" sz="2800" dirty="0">
                  <a:latin typeface="+mj-lt"/>
                  <a:cs typeface="Arial" panose="020B0604020202020204" pitchFamily="34" charset="0"/>
                </a:endParaRPr>
              </a:p>
              <a:p>
                <a:pPr algn="ctr"/>
                <a:r>
                  <a:rPr lang="fr-FR" sz="2800" b="1" dirty="0" err="1">
                    <a:latin typeface="+mj-lt"/>
                    <a:cs typeface="Arial" panose="020B0604020202020204" pitchFamily="34" charset="0"/>
                  </a:rPr>
                  <a:t>Pow</a:t>
                </a:r>
                <a:endParaRPr lang="fr-FR" sz="2800" b="1" dirty="0">
                  <a:latin typeface="+mj-lt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8F0ACE6-5DF3-41CC-B9D8-2F17F7088F0D}"/>
                </a:ext>
              </a:extLst>
            </p:cNvPr>
            <p:cNvSpPr/>
            <p:nvPr/>
          </p:nvSpPr>
          <p:spPr>
            <a:xfrm>
              <a:off x="9134567" y="4364871"/>
              <a:ext cx="2625969" cy="71447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latin typeface="Arial" panose="020B0604020202020204" pitchFamily="34" charset="0"/>
                  <a:cs typeface="Arial" panose="020B0604020202020204" pitchFamily="34" charset="0"/>
                </a:rPr>
                <a:t>ADAPTATION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0E3AE6D-C2FB-457F-881D-62AC02413061}"/>
                </a:ext>
              </a:extLst>
            </p:cNvPr>
            <p:cNvSpPr/>
            <p:nvPr/>
          </p:nvSpPr>
          <p:spPr>
            <a:xfrm>
              <a:off x="4835008" y="2368378"/>
              <a:ext cx="461615" cy="5770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dirty="0">
                  <a:solidFill>
                    <a:schemeClr val="tx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583501CE-DDE2-464A-8B8A-C7B7E4B78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9939" y="2247182"/>
              <a:ext cx="1054544" cy="1034133"/>
            </a:xfrm>
            <a:prstGeom prst="rect">
              <a:avLst/>
            </a:prstGeom>
          </p:spPr>
        </p:pic>
        <p:sp>
          <p:nvSpPr>
            <p:cNvPr id="1034" name="Flèche : bas 1033">
              <a:extLst>
                <a:ext uri="{FF2B5EF4-FFF2-40B4-BE49-F238E27FC236}">
                  <a16:creationId xmlns:a16="http://schemas.microsoft.com/office/drawing/2014/main" id="{232B7B9D-4879-4549-B267-2321CD5232D6}"/>
                </a:ext>
              </a:extLst>
            </p:cNvPr>
            <p:cNvSpPr/>
            <p:nvPr/>
          </p:nvSpPr>
          <p:spPr>
            <a:xfrm>
              <a:off x="9963201" y="2635427"/>
              <a:ext cx="1054544" cy="1530816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13671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Entreprise ZENIKA</dc:creator>
  <cp:lastModifiedBy>Entreprise ZENIKA</cp:lastModifiedBy>
  <cp:revision>13</cp:revision>
  <dcterms:created xsi:type="dcterms:W3CDTF">2018-07-01T20:03:40Z</dcterms:created>
  <dcterms:modified xsi:type="dcterms:W3CDTF">2018-07-02T12:13:47Z</dcterms:modified>
</cp:coreProperties>
</file>