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826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re et texte vertical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itre vertical et text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re de se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eux contenu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u avec légen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 avec légen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2147363" y="631550"/>
            <a:ext cx="1094100" cy="984600"/>
          </a:xfrm>
          <a:prstGeom prst="cloudCallout">
            <a:avLst>
              <a:gd name="adj1" fmla="val 68780"/>
              <a:gd name="adj2" fmla="val 108942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7450" y="2290750"/>
            <a:ext cx="1193734" cy="9846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/>
          <p:nvPr/>
        </p:nvSpPr>
        <p:spPr>
          <a:xfrm>
            <a:off x="4873949" y="2469025"/>
            <a:ext cx="3066300" cy="23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/>
          <p:nvPr/>
        </p:nvSpPr>
        <p:spPr>
          <a:xfrm rot="10800000">
            <a:off x="4878900" y="2799100"/>
            <a:ext cx="3056400" cy="23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5795850" y="3129175"/>
            <a:ext cx="1222500" cy="296400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Dialogue</a:t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34527" y="2304047"/>
            <a:ext cx="1326947" cy="957998"/>
          </a:xfrm>
          <a:prstGeom prst="rect">
            <a:avLst/>
          </a:prstGeom>
          <a:noFill/>
          <a:ln w="9525" cap="flat" cmpd="sng">
            <a:solidFill>
              <a:srgbClr val="548135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90" name="Shape 90"/>
          <p:cNvSpPr/>
          <p:nvPr/>
        </p:nvSpPr>
        <p:spPr>
          <a:xfrm>
            <a:off x="9666075" y="395200"/>
            <a:ext cx="891000" cy="1286400"/>
          </a:xfrm>
          <a:prstGeom prst="cloudCallout">
            <a:avLst>
              <a:gd name="adj1" fmla="val -73490"/>
              <a:gd name="adj2" fmla="val 96185"/>
            </a:avLst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9612350" y="689375"/>
            <a:ext cx="1565700" cy="1023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9612350" y="319000"/>
            <a:ext cx="1565700" cy="3759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Mental model</a:t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389100" y="254575"/>
            <a:ext cx="8173800" cy="1392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406775" y="254575"/>
            <a:ext cx="2640300" cy="3471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of other (ToM)</a:t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832775" y="827050"/>
            <a:ext cx="1420500" cy="375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985175" y="935909"/>
            <a:ext cx="1420500" cy="375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1137575" y="1044768"/>
            <a:ext cx="1420500" cy="375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1289975" y="1153628"/>
            <a:ext cx="1420500" cy="375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Model of other</a:t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880700" y="1026075"/>
            <a:ext cx="824700" cy="37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3928050" y="947924"/>
            <a:ext cx="1326900" cy="5121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</a:rPr>
              <a:t>Decisional model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6320125" y="803200"/>
            <a:ext cx="1363500" cy="325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6572078" y="920808"/>
            <a:ext cx="1363500" cy="325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6824030" y="1038417"/>
            <a:ext cx="1363500" cy="325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7075983" y="1156025"/>
            <a:ext cx="1363500" cy="325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Possible </a:t>
            </a:r>
            <a:r>
              <a:rPr lang="fr-FR" b="1"/>
              <a:t>pow</a:t>
            </a:r>
            <a:endParaRPr b="1"/>
          </a:p>
        </p:txBody>
      </p:sp>
      <p:sp>
        <p:nvSpPr>
          <p:cNvPr id="105" name="Shape 105"/>
          <p:cNvSpPr/>
          <p:nvPr/>
        </p:nvSpPr>
        <p:spPr>
          <a:xfrm>
            <a:off x="5464600" y="1025800"/>
            <a:ext cx="824700" cy="37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2701310" y="3514623"/>
            <a:ext cx="646617" cy="45434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3572506" y="3253383"/>
            <a:ext cx="1545272" cy="872335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 err="1">
                <a:solidFill>
                  <a:schemeClr val="lt1"/>
                </a:solidFill>
              </a:rPr>
              <a:t>Decisional</a:t>
            </a:r>
            <a:r>
              <a:rPr lang="fr-FR" sz="1800" b="1" dirty="0">
                <a:solidFill>
                  <a:schemeClr val="lt1"/>
                </a:solidFill>
              </a:rPr>
              <a:t> model</a:t>
            </a:r>
            <a:endParaRPr sz="1800" b="1" dirty="0">
              <a:solidFill>
                <a:schemeClr val="lt1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B331E59-BE25-4814-AB14-27BDDAA07593}"/>
              </a:ext>
            </a:extLst>
          </p:cNvPr>
          <p:cNvGrpSpPr/>
          <p:nvPr/>
        </p:nvGrpSpPr>
        <p:grpSpPr>
          <a:xfrm>
            <a:off x="9839844" y="2958456"/>
            <a:ext cx="2167874" cy="1376192"/>
            <a:chOff x="7766881" y="2487951"/>
            <a:chExt cx="2119358" cy="678025"/>
          </a:xfrm>
        </p:grpSpPr>
        <p:sp>
          <p:nvSpPr>
            <p:cNvPr id="101" name="Shape 101"/>
            <p:cNvSpPr/>
            <p:nvPr/>
          </p:nvSpPr>
          <p:spPr>
            <a:xfrm>
              <a:off x="7766881" y="2487951"/>
              <a:ext cx="1363500" cy="3252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accent6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8018834" y="2605559"/>
              <a:ext cx="1363500" cy="3252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accent6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8270786" y="2723168"/>
              <a:ext cx="1363500" cy="3252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accent6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8522739" y="2840776"/>
              <a:ext cx="1363500" cy="3252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accent6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/>
                <a:t>Possible </a:t>
              </a:r>
              <a:r>
                <a:rPr lang="fr-FR" sz="1800" b="1" dirty="0" err="1"/>
                <a:t>pow</a:t>
              </a:r>
              <a:endParaRPr sz="1800" b="1" dirty="0"/>
            </a:p>
          </p:txBody>
        </p:sp>
      </p:grpSp>
      <p:sp>
        <p:nvSpPr>
          <p:cNvPr id="105" name="Shape 105"/>
          <p:cNvSpPr/>
          <p:nvPr/>
        </p:nvSpPr>
        <p:spPr>
          <a:xfrm>
            <a:off x="5277055" y="3496442"/>
            <a:ext cx="663476" cy="49070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DA8F36-1AB7-4DD9-AA48-9E2E41F46F9C}"/>
              </a:ext>
            </a:extLst>
          </p:cNvPr>
          <p:cNvSpPr/>
          <p:nvPr/>
        </p:nvSpPr>
        <p:spPr>
          <a:xfrm>
            <a:off x="313155" y="2549012"/>
            <a:ext cx="2248780" cy="41704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solidFill>
                  <a:schemeClr val="tx1"/>
                </a:solidFill>
              </a:rPr>
              <a:t>Hypotheses</a:t>
            </a:r>
            <a:endParaRPr lang="fr-FR" sz="1800" dirty="0">
              <a:solidFill>
                <a:schemeClr val="tx1"/>
              </a:solidFill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AC733391-6A90-4C2E-880E-DF5A46EDB0F7}"/>
              </a:ext>
            </a:extLst>
          </p:cNvPr>
          <p:cNvGrpSpPr/>
          <p:nvPr/>
        </p:nvGrpSpPr>
        <p:grpSpPr>
          <a:xfrm>
            <a:off x="405221" y="3224893"/>
            <a:ext cx="2086047" cy="1082567"/>
            <a:chOff x="2382033" y="2993177"/>
            <a:chExt cx="2155757" cy="1173816"/>
          </a:xfrm>
        </p:grpSpPr>
        <p:sp>
          <p:nvSpPr>
            <p:cNvPr id="37" name="Shape 98">
              <a:extLst>
                <a:ext uri="{FF2B5EF4-FFF2-40B4-BE49-F238E27FC236}">
                  <a16:creationId xmlns:a16="http://schemas.microsoft.com/office/drawing/2014/main" id="{0C9D38A7-7E63-4341-B052-6F231EB4207A}"/>
                </a:ext>
              </a:extLst>
            </p:cNvPr>
            <p:cNvSpPr/>
            <p:nvPr/>
          </p:nvSpPr>
          <p:spPr>
            <a:xfrm>
              <a:off x="2382033" y="2993177"/>
              <a:ext cx="1698557" cy="7166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Shape 98">
              <a:extLst>
                <a:ext uri="{FF2B5EF4-FFF2-40B4-BE49-F238E27FC236}">
                  <a16:creationId xmlns:a16="http://schemas.microsoft.com/office/drawing/2014/main" id="{330FBDA2-DE7B-4F59-BDD7-37F896F1860E}"/>
                </a:ext>
              </a:extLst>
            </p:cNvPr>
            <p:cNvSpPr/>
            <p:nvPr/>
          </p:nvSpPr>
          <p:spPr>
            <a:xfrm>
              <a:off x="2534433" y="3145577"/>
              <a:ext cx="1698557" cy="7166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Shape 98">
              <a:extLst>
                <a:ext uri="{FF2B5EF4-FFF2-40B4-BE49-F238E27FC236}">
                  <a16:creationId xmlns:a16="http://schemas.microsoft.com/office/drawing/2014/main" id="{B18D4ED4-C92D-4841-81B0-CE96806A8C0C}"/>
                </a:ext>
              </a:extLst>
            </p:cNvPr>
            <p:cNvSpPr/>
            <p:nvPr/>
          </p:nvSpPr>
          <p:spPr>
            <a:xfrm>
              <a:off x="2686833" y="3297977"/>
              <a:ext cx="1698557" cy="7166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Shape 98">
              <a:extLst>
                <a:ext uri="{FF2B5EF4-FFF2-40B4-BE49-F238E27FC236}">
                  <a16:creationId xmlns:a16="http://schemas.microsoft.com/office/drawing/2014/main" id="{E738A56B-3B5A-44AC-B59F-A968D3DA9735}"/>
                </a:ext>
              </a:extLst>
            </p:cNvPr>
            <p:cNvSpPr/>
            <p:nvPr/>
          </p:nvSpPr>
          <p:spPr>
            <a:xfrm>
              <a:off x="2839233" y="3450377"/>
              <a:ext cx="1698557" cy="7166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F3636F5-984F-4758-AB4A-4CF2FA73A5DC}"/>
                </a:ext>
              </a:extLst>
            </p:cNvPr>
            <p:cNvSpPr/>
            <p:nvPr/>
          </p:nvSpPr>
          <p:spPr>
            <a:xfrm>
              <a:off x="2906230" y="3624994"/>
              <a:ext cx="753827" cy="44845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fr-FR" sz="1800" b="1" dirty="0" err="1">
                  <a:solidFill>
                    <a:schemeClr val="bg1"/>
                  </a:solidFill>
                  <a:latin typeface="Arial"/>
                  <a:cs typeface="Arial"/>
                </a:rPr>
                <a:t>Pow</a:t>
              </a:r>
              <a:r>
                <a:rPr lang="fr-FR" sz="1800" b="1" baseline="-25000" dirty="0" err="1">
                  <a:solidFill>
                    <a:schemeClr val="bg1"/>
                  </a:solidFill>
                  <a:latin typeface="Arial"/>
                  <a:cs typeface="Arial"/>
                </a:rPr>
                <a:t>i</a:t>
              </a:r>
              <a:endParaRPr lang="fr-FR" sz="16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06F020F-7A32-4B56-A86E-3AE6DC308729}"/>
                </a:ext>
              </a:extLst>
            </p:cNvPr>
            <p:cNvSpPr/>
            <p:nvPr/>
          </p:nvSpPr>
          <p:spPr>
            <a:xfrm>
              <a:off x="3721483" y="3624994"/>
              <a:ext cx="718214" cy="44845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fr-FR" sz="1800" b="1" dirty="0" err="1">
                  <a:solidFill>
                    <a:schemeClr val="bg1"/>
                  </a:solidFill>
                  <a:latin typeface="Arial"/>
                  <a:cs typeface="Arial"/>
                </a:rPr>
                <a:t>Pref</a:t>
              </a:r>
              <a:r>
                <a:rPr lang="fr-FR" sz="1800" b="1" baseline="-25000" dirty="0" err="1">
                  <a:solidFill>
                    <a:schemeClr val="bg1"/>
                  </a:solidFill>
                  <a:latin typeface="Arial"/>
                  <a:cs typeface="Arial"/>
                </a:rPr>
                <a:t>i</a:t>
              </a:r>
              <a:endParaRPr lang="fr-FR" sz="18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AE01FB76-9DBA-4082-AD7F-C4129553D0F3}"/>
              </a:ext>
            </a:extLst>
          </p:cNvPr>
          <p:cNvSpPr/>
          <p:nvPr/>
        </p:nvSpPr>
        <p:spPr>
          <a:xfrm>
            <a:off x="309496" y="2966060"/>
            <a:ext cx="2252438" cy="1442386"/>
          </a:xfrm>
          <a:prstGeom prst="rect">
            <a:avLst/>
          </a:prstGeom>
          <a:noFill/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D6F091-957B-4FCB-BF36-EFEA32B41B69}"/>
              </a:ext>
            </a:extLst>
          </p:cNvPr>
          <p:cNvSpPr/>
          <p:nvPr/>
        </p:nvSpPr>
        <p:spPr>
          <a:xfrm>
            <a:off x="6188301" y="3328654"/>
            <a:ext cx="1303526" cy="4180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b="1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930D39-AB4D-4356-926D-29BA5800459A}"/>
              </a:ext>
            </a:extLst>
          </p:cNvPr>
          <p:cNvSpPr/>
          <p:nvPr/>
        </p:nvSpPr>
        <p:spPr>
          <a:xfrm>
            <a:off x="6029081" y="2549011"/>
            <a:ext cx="2073881" cy="57055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solidFill>
                  <a:schemeClr val="tx1"/>
                </a:solidFill>
              </a:rPr>
              <a:t>Utterance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err="1">
                <a:solidFill>
                  <a:schemeClr val="tx1"/>
                </a:solidFill>
              </a:rPr>
              <a:t>produced</a:t>
            </a:r>
            <a:endParaRPr lang="fr-FR" sz="18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4D2FFFD-704D-46FC-BFF5-44A4A05C82FC}"/>
              </a:ext>
            </a:extLst>
          </p:cNvPr>
          <p:cNvSpPr/>
          <p:nvPr/>
        </p:nvSpPr>
        <p:spPr>
          <a:xfrm>
            <a:off x="6029081" y="3110665"/>
            <a:ext cx="2070223" cy="1311024"/>
          </a:xfrm>
          <a:prstGeom prst="rect">
            <a:avLst/>
          </a:prstGeom>
          <a:noFill/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1112EC6-D6B6-4A71-AE5A-3C30C5174B80}"/>
              </a:ext>
            </a:extLst>
          </p:cNvPr>
          <p:cNvSpPr/>
          <p:nvPr/>
        </p:nvSpPr>
        <p:spPr>
          <a:xfrm>
            <a:off x="6340701" y="3481054"/>
            <a:ext cx="1303526" cy="4180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b="1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EE314DB-5BA4-4DD8-AAC6-DAD6F325A3FA}"/>
              </a:ext>
            </a:extLst>
          </p:cNvPr>
          <p:cNvSpPr/>
          <p:nvPr/>
        </p:nvSpPr>
        <p:spPr>
          <a:xfrm>
            <a:off x="6493101" y="3633454"/>
            <a:ext cx="1303526" cy="4180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b="1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6BAA33C-B8C4-4DEF-BA68-9A70E0D86927}"/>
              </a:ext>
            </a:extLst>
          </p:cNvPr>
          <p:cNvSpPr/>
          <p:nvPr/>
        </p:nvSpPr>
        <p:spPr>
          <a:xfrm>
            <a:off x="6645501" y="3785854"/>
            <a:ext cx="1303526" cy="4180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 err="1">
                <a:solidFill>
                  <a:schemeClr val="tx1"/>
                </a:solidFill>
              </a:rPr>
              <a:t>Utterance</a:t>
            </a:r>
            <a:r>
              <a:rPr lang="fr-FR" sz="1950" b="1" baseline="-25000" dirty="0" err="1">
                <a:solidFill>
                  <a:schemeClr val="tx1"/>
                </a:solidFill>
              </a:rPr>
              <a:t>i</a:t>
            </a:r>
            <a:endParaRPr lang="fr-FR" sz="1800" b="1" dirty="0">
              <a:solidFill>
                <a:schemeClr val="tx1"/>
              </a:solidFill>
            </a:endParaRP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16AAC11-745C-43CB-9248-A7A374FF95DA}"/>
              </a:ext>
            </a:extLst>
          </p:cNvPr>
          <p:cNvCxnSpPr>
            <a:cxnSpLocks/>
            <a:stCxn id="46" idx="2"/>
            <a:endCxn id="58" idx="0"/>
          </p:cNvCxnSpPr>
          <p:nvPr/>
        </p:nvCxnSpPr>
        <p:spPr>
          <a:xfrm flipH="1">
            <a:off x="7064192" y="4421689"/>
            <a:ext cx="1" cy="88308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E2C3B7F3-5BD8-4DCB-918B-9F5A35E762FC}"/>
              </a:ext>
            </a:extLst>
          </p:cNvPr>
          <p:cNvSpPr/>
          <p:nvPr/>
        </p:nvSpPr>
        <p:spPr>
          <a:xfrm>
            <a:off x="6349688" y="4680844"/>
            <a:ext cx="1492467" cy="35702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Comparison </a:t>
            </a:r>
          </a:p>
        </p:txBody>
      </p:sp>
      <p:sp>
        <p:nvSpPr>
          <p:cNvPr id="58" name="Shape 166">
            <a:extLst>
              <a:ext uri="{FF2B5EF4-FFF2-40B4-BE49-F238E27FC236}">
                <a16:creationId xmlns:a16="http://schemas.microsoft.com/office/drawing/2014/main" id="{2B88D407-0354-425A-B707-D4E56D46C5A9}"/>
              </a:ext>
            </a:extLst>
          </p:cNvPr>
          <p:cNvSpPr/>
          <p:nvPr/>
        </p:nvSpPr>
        <p:spPr>
          <a:xfrm>
            <a:off x="6252407" y="5304772"/>
            <a:ext cx="1623570" cy="482712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Utterance</a:t>
            </a:r>
            <a:r>
              <a:rPr lang="fr-FR" sz="2400" b="1" baseline="-25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other</a:t>
            </a:r>
            <a:endParaRPr sz="1600" b="1" baseline="-25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Accolade fermante 12">
            <a:extLst>
              <a:ext uri="{FF2B5EF4-FFF2-40B4-BE49-F238E27FC236}">
                <a16:creationId xmlns:a16="http://schemas.microsoft.com/office/drawing/2014/main" id="{F74B2717-81D8-4103-9C57-038C3A787585}"/>
              </a:ext>
            </a:extLst>
          </p:cNvPr>
          <p:cNvSpPr/>
          <p:nvPr/>
        </p:nvSpPr>
        <p:spPr>
          <a:xfrm>
            <a:off x="8206331" y="2498941"/>
            <a:ext cx="635638" cy="3225453"/>
          </a:xfrm>
          <a:prstGeom prst="rightBrace">
            <a:avLst>
              <a:gd name="adj1" fmla="val 8333"/>
              <a:gd name="adj2" fmla="val 38932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fr-FR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2" name="Shape 105">
            <a:extLst>
              <a:ext uri="{FF2B5EF4-FFF2-40B4-BE49-F238E27FC236}">
                <a16:creationId xmlns:a16="http://schemas.microsoft.com/office/drawing/2014/main" id="{30D75311-B3C4-4EA0-930A-5439C635029E}"/>
              </a:ext>
            </a:extLst>
          </p:cNvPr>
          <p:cNvSpPr/>
          <p:nvPr/>
        </p:nvSpPr>
        <p:spPr>
          <a:xfrm>
            <a:off x="9083525" y="3478261"/>
            <a:ext cx="663476" cy="49070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9834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3674300" y="2487663"/>
            <a:ext cx="920100" cy="984600"/>
          </a:xfrm>
          <a:prstGeom prst="cloudCallout">
            <a:avLst>
              <a:gd name="adj1" fmla="val 112401"/>
              <a:gd name="adj2" fmla="val 68513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35250" y="3699725"/>
            <a:ext cx="891000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/>
          <p:nvPr/>
        </p:nvSpPr>
        <p:spPr>
          <a:xfrm>
            <a:off x="5944375" y="3767063"/>
            <a:ext cx="1537800" cy="264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/>
          <p:nvPr/>
        </p:nvSpPr>
        <p:spPr>
          <a:xfrm rot="10800000">
            <a:off x="5856124" y="4032063"/>
            <a:ext cx="1531200" cy="264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6119625" y="4514088"/>
            <a:ext cx="1224300" cy="382500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Dialogue</a:t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04950" y="3645987"/>
            <a:ext cx="891000" cy="695225"/>
          </a:xfrm>
          <a:prstGeom prst="rect">
            <a:avLst/>
          </a:prstGeom>
          <a:noFill/>
          <a:ln w="9525" cap="flat" cmpd="sng">
            <a:solidFill>
              <a:srgbClr val="548135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16" name="Shape 116"/>
          <p:cNvSpPr/>
          <p:nvPr/>
        </p:nvSpPr>
        <p:spPr>
          <a:xfrm>
            <a:off x="8517850" y="2299313"/>
            <a:ext cx="820200" cy="1197300"/>
          </a:xfrm>
          <a:prstGeom prst="cloudCallout">
            <a:avLst>
              <a:gd name="adj1" fmla="val -115996"/>
              <a:gd name="adj2" fmla="val 59323"/>
            </a:avLst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8481500" y="2576763"/>
            <a:ext cx="1833900" cy="984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8481500" y="2241063"/>
            <a:ext cx="1833900" cy="3357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Mental model</a:t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8517850" y="2634838"/>
            <a:ext cx="533700" cy="2802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-FR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Pow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9144275" y="2634838"/>
            <a:ext cx="1094100" cy="2802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Preferences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8629550" y="3005763"/>
            <a:ext cx="1537800" cy="2802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Decisional model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2665800" y="2483113"/>
            <a:ext cx="533700" cy="2802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Pow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3292100" y="2483113"/>
            <a:ext cx="1094100" cy="2802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Preferences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2786900" y="3255363"/>
            <a:ext cx="1455000" cy="2802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Decisional model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1656675" y="1961413"/>
            <a:ext cx="2937600" cy="3357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Mental model</a:t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3289250" y="2861888"/>
            <a:ext cx="367500" cy="335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2697300" y="3985986"/>
            <a:ext cx="1630500" cy="335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>
                <a:solidFill>
                  <a:schemeClr val="lt1"/>
                </a:solidFill>
              </a:rPr>
              <a:t>Model of other</a:t>
            </a:r>
            <a:endParaRPr sz="1600" b="1">
              <a:solidFill>
                <a:schemeClr val="lt1"/>
              </a:solidFill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3314600" y="3657535"/>
            <a:ext cx="316800" cy="2802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chemeClr val="accent6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9" name="Shape 129"/>
          <p:cNvCxnSpPr>
            <a:stCxn id="122" idx="1"/>
            <a:endCxn id="127" idx="1"/>
          </p:cNvCxnSpPr>
          <p:nvPr/>
        </p:nvCxnSpPr>
        <p:spPr>
          <a:xfrm>
            <a:off x="2665800" y="2623213"/>
            <a:ext cx="31500" cy="1530600"/>
          </a:xfrm>
          <a:prstGeom prst="bentConnector3">
            <a:avLst>
              <a:gd name="adj1" fmla="val -1146429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30" name="Shape 130"/>
          <p:cNvSpPr/>
          <p:nvPr/>
        </p:nvSpPr>
        <p:spPr>
          <a:xfrm>
            <a:off x="2063650" y="2455363"/>
            <a:ext cx="367500" cy="3357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3</a:t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2563788" y="3751075"/>
            <a:ext cx="367500" cy="3357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2</a:t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2676450" y="3011788"/>
            <a:ext cx="367500" cy="3357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</a:t>
            </a:r>
            <a:endParaRPr/>
          </a:p>
        </p:txBody>
      </p:sp>
      <p:sp>
        <p:nvSpPr>
          <p:cNvPr id="133" name="Shape 133"/>
          <p:cNvSpPr/>
          <p:nvPr/>
        </p:nvSpPr>
        <p:spPr>
          <a:xfrm rot="-5400000">
            <a:off x="1764550" y="3260713"/>
            <a:ext cx="1077600" cy="255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Adaptation</a:t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2537988" y="2416763"/>
            <a:ext cx="1949100" cy="1197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5521266" y="1820192"/>
            <a:ext cx="820200" cy="1197300"/>
          </a:xfrm>
          <a:prstGeom prst="cloudCallout">
            <a:avLst>
              <a:gd name="adj1" fmla="val 167223"/>
              <a:gd name="adj2" fmla="val 66108"/>
            </a:avLst>
          </a:prstGeom>
          <a:solidFill>
            <a:schemeClr val="accent1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2600" y="3318713"/>
            <a:ext cx="891000" cy="872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19550" y="3341173"/>
            <a:ext cx="891000" cy="793675"/>
          </a:xfrm>
          <a:prstGeom prst="rect">
            <a:avLst/>
          </a:prstGeom>
          <a:noFill/>
          <a:ln w="9525" cap="flat" cmpd="sng">
            <a:solidFill>
              <a:srgbClr val="548135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41" name="Shape 141"/>
          <p:cNvSpPr/>
          <p:nvPr/>
        </p:nvSpPr>
        <p:spPr>
          <a:xfrm>
            <a:off x="9889450" y="1922278"/>
            <a:ext cx="820200" cy="869746"/>
          </a:xfrm>
          <a:prstGeom prst="cloudCallout">
            <a:avLst>
              <a:gd name="adj1" fmla="val 10928"/>
              <a:gd name="adj2" fmla="val 106405"/>
            </a:avLst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9853100" y="1890975"/>
            <a:ext cx="1833900" cy="919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9853100" y="1555263"/>
            <a:ext cx="1833900" cy="3357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Mental model</a:t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9889450" y="2025238"/>
            <a:ext cx="533700" cy="2802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-FR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Pow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10515875" y="2025238"/>
            <a:ext cx="1094100" cy="2802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Preferences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10001150" y="2396163"/>
            <a:ext cx="1537800" cy="2802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Decisional model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300100" y="561960"/>
            <a:ext cx="2910300" cy="3357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Mental model</a:t>
            </a:r>
            <a:endParaRPr/>
          </a:p>
        </p:txBody>
      </p:sp>
      <p:cxnSp>
        <p:nvCxnSpPr>
          <p:cNvPr id="163" name="Shape 163"/>
          <p:cNvCxnSpPr/>
          <p:nvPr/>
        </p:nvCxnSpPr>
        <p:spPr>
          <a:xfrm rot="10800000" flipH="1">
            <a:off x="8013600" y="3585667"/>
            <a:ext cx="2106000" cy="1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4" name="Shape 164"/>
          <p:cNvSpPr/>
          <p:nvPr/>
        </p:nvSpPr>
        <p:spPr>
          <a:xfrm>
            <a:off x="8419475" y="3477741"/>
            <a:ext cx="1194250" cy="266183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Utterance</a:t>
            </a:r>
            <a:r>
              <a:rPr lang="fr-FR" b="1" baseline="-25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Self</a:t>
            </a:r>
            <a:endParaRPr sz="1200" b="1" baseline="-25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" name="Shape 165"/>
          <p:cNvCxnSpPr/>
          <p:nvPr/>
        </p:nvCxnSpPr>
        <p:spPr>
          <a:xfrm flipH="1">
            <a:off x="8013475" y="3957700"/>
            <a:ext cx="2088300" cy="2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6" name="Shape 166"/>
          <p:cNvSpPr/>
          <p:nvPr/>
        </p:nvSpPr>
        <p:spPr>
          <a:xfrm>
            <a:off x="8375824" y="3865867"/>
            <a:ext cx="1237901" cy="282983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Utterance</a:t>
            </a:r>
            <a:r>
              <a:rPr lang="fr-FR" b="1" baseline="-25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other</a:t>
            </a:r>
            <a:endParaRPr sz="1200" b="1" baseline="-25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300100" y="908510"/>
            <a:ext cx="6060517" cy="23133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868350" y="1789998"/>
            <a:ext cx="533700" cy="2802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Pow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1486950" y="1789998"/>
            <a:ext cx="1094100" cy="2802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Preferences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3206675" y="1738860"/>
            <a:ext cx="1052400" cy="3825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Decisional model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727675" y="1317673"/>
            <a:ext cx="5539788" cy="1077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821375" y="1672760"/>
            <a:ext cx="1840500" cy="504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821375" y="1392660"/>
            <a:ext cx="580800" cy="28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Input</a:t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2778075" y="1784960"/>
            <a:ext cx="367500" cy="28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4370050" y="1790010"/>
            <a:ext cx="367500" cy="28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4848524" y="1672760"/>
            <a:ext cx="1318087" cy="504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4848525" y="1392660"/>
            <a:ext cx="762300" cy="28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Output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4938099" y="1817760"/>
            <a:ext cx="1185425" cy="2802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Utterance</a:t>
            </a:r>
            <a:r>
              <a:rPr lang="fr-FR" sz="1800" b="1" baseline="-25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Self</a:t>
            </a:r>
            <a:endParaRPr sz="1800" b="1" baseline="-25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0" name="Shape 170"/>
          <p:cNvCxnSpPr>
            <a:stCxn id="147" idx="2"/>
            <a:endCxn id="151" idx="1"/>
          </p:cNvCxnSpPr>
          <p:nvPr/>
        </p:nvCxnSpPr>
        <p:spPr>
          <a:xfrm rot="-5400000" flipH="1">
            <a:off x="1570500" y="1634898"/>
            <a:ext cx="869700" cy="1740300"/>
          </a:xfrm>
          <a:prstGeom prst="bentConnector2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73" name="Shape 173"/>
          <p:cNvSpPr/>
          <p:nvPr/>
        </p:nvSpPr>
        <p:spPr>
          <a:xfrm>
            <a:off x="500850" y="1064948"/>
            <a:ext cx="367500" cy="3357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</a:t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2875400" y="2771984"/>
            <a:ext cx="1630500" cy="335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chemeClr val="lt1"/>
                </a:solidFill>
              </a:rPr>
              <a:t>Model of </a:t>
            </a:r>
            <a:r>
              <a:rPr lang="fr-FR" sz="1600" b="1" dirty="0" err="1">
                <a:solidFill>
                  <a:schemeClr val="lt1"/>
                </a:solidFill>
              </a:rPr>
              <a:t>other</a:t>
            </a:r>
            <a:endParaRPr sz="1600" b="1" dirty="0">
              <a:solidFill>
                <a:schemeClr val="lt1"/>
              </a:solidFill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928013" y="2744598"/>
            <a:ext cx="367500" cy="3357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5</a:t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3492700" y="2443533"/>
            <a:ext cx="316800" cy="2802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chemeClr val="accent6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2698047" y="2517733"/>
            <a:ext cx="339515" cy="35504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4</a:t>
            </a:r>
            <a:endParaRPr dirty="0"/>
          </a:p>
        </p:txBody>
      </p:sp>
      <p:sp>
        <p:nvSpPr>
          <p:cNvPr id="171" name="Shape 171"/>
          <p:cNvSpPr/>
          <p:nvPr/>
        </p:nvSpPr>
        <p:spPr>
          <a:xfrm>
            <a:off x="1442900" y="2784648"/>
            <a:ext cx="1077600" cy="255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Adaptation</a:t>
            </a:r>
            <a:endParaRPr/>
          </a:p>
        </p:txBody>
      </p:sp>
      <p:cxnSp>
        <p:nvCxnSpPr>
          <p:cNvPr id="162" name="Shape 162"/>
          <p:cNvCxnSpPr>
            <a:cxnSpLocks/>
            <a:stCxn id="161" idx="3"/>
            <a:endCxn id="139" idx="0"/>
          </p:cNvCxnSpPr>
          <p:nvPr/>
        </p:nvCxnSpPr>
        <p:spPr>
          <a:xfrm>
            <a:off x="6123524" y="1957860"/>
            <a:ext cx="1444576" cy="1360853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7" name="Shape 167"/>
          <p:cNvSpPr/>
          <p:nvPr/>
        </p:nvSpPr>
        <p:spPr>
          <a:xfrm>
            <a:off x="6886475" y="1742611"/>
            <a:ext cx="367500" cy="3357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2</a:t>
            </a:r>
            <a:endParaRPr dirty="0"/>
          </a:p>
        </p:txBody>
      </p: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C9A8BE9E-0840-4B40-9552-6107E4A76B41}"/>
              </a:ext>
            </a:extLst>
          </p:cNvPr>
          <p:cNvCxnSpPr>
            <a:cxnSpLocks/>
            <a:stCxn id="139" idx="1"/>
          </p:cNvCxnSpPr>
          <p:nvPr/>
        </p:nvCxnSpPr>
        <p:spPr>
          <a:xfrm rot="10800000">
            <a:off x="4505900" y="2939835"/>
            <a:ext cx="2616700" cy="8150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Shape 169"/>
          <p:cNvSpPr/>
          <p:nvPr/>
        </p:nvSpPr>
        <p:spPr>
          <a:xfrm>
            <a:off x="4848523" y="2804436"/>
            <a:ext cx="1237263" cy="244299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Utterance</a:t>
            </a:r>
            <a:r>
              <a:rPr lang="fr-FR" b="1" baseline="-25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other</a:t>
            </a:r>
            <a:endParaRPr sz="1100" b="1" baseline="-25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Shape 167">
            <a:extLst>
              <a:ext uri="{FF2B5EF4-FFF2-40B4-BE49-F238E27FC236}">
                <a16:creationId xmlns:a16="http://schemas.microsoft.com/office/drawing/2014/main" id="{3437DBAB-0069-4253-B644-5A88884E9583}"/>
              </a:ext>
            </a:extLst>
          </p:cNvPr>
          <p:cNvSpPr/>
          <p:nvPr/>
        </p:nvSpPr>
        <p:spPr>
          <a:xfrm>
            <a:off x="5610825" y="3520011"/>
            <a:ext cx="367500" cy="3357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3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Grand écran</PresentationFormat>
  <Paragraphs>50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PC</dc:creator>
  <cp:lastModifiedBy>Entreprise ZENIKA</cp:lastModifiedBy>
  <cp:revision>8</cp:revision>
  <dcterms:modified xsi:type="dcterms:W3CDTF">2018-01-25T22:39:36Z</dcterms:modified>
</cp:coreProperties>
</file>