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-11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98303-F297-48BA-8334-2EAC178E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1C6D24-4B9C-48E8-81A8-CEE865DF9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72650D-5C3D-4D45-A190-4535AD65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06D75-6104-4EB8-AC73-3C79E09B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3F33C-8AC9-41BB-81F3-D1F32CDD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54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FEB10-84EE-40FB-ABE9-E7BCB03B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F401F3-533D-4620-BCE8-D4DAFDA1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CBC1CB-F59D-4F7A-917A-A3CCD02D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E4032-606D-49BF-BA0B-1C3BB629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D848E-BA20-4A58-8AAA-01680343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8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73A22D-00DD-4DC5-A80E-B88DCB067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76384F-82A6-40B0-BCA5-E7E31220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D6C9FA-33A4-40FB-AA5B-15800CA9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43679-E183-4B80-B012-B9BEBB6E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0CEB5D-A24E-4B27-BD31-E461CDCF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2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C98A8-862C-4676-B45D-CEC07D9B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62F67-CCCB-4416-BE61-DE41F0F2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B43E2-9FA8-4E97-A4D9-A0CCBF85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24CEC-7C31-4C6B-8C99-B5855F86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DC546-EEA2-4323-B652-3273F60B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1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B6217-9C46-4836-BBCF-08CBB612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27B9CE-18D2-4834-8E9D-324ACB81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2E1B4-5EA1-436B-A776-A4A62242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B4A9D-EB15-4C19-9F00-1816F01B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CC739-F106-4A91-995D-06CDA26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6B7AB-1E74-4A7E-A1ED-1490E16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B3F9F-B495-4223-8239-C9D21CDF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87D946-6D72-4B47-92DF-920E000F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0BCC8-BC3E-4B07-B7E2-A931C2D7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7F4E9-3C88-4B29-84DA-B312B6F6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43ACC7-71B5-495A-902D-13D8B3A9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5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3EC91-B8A6-4DC5-AAF8-F0840872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D8F778-02D2-4266-BB14-A602836A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D412E3-6C9F-4179-B2F0-7713DA89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17F150-9477-416D-BBDB-A13123E40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F1641-21ED-4D99-B78C-9418F6221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D83137-850F-420E-8D96-6E6687B5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E359ED-D4E4-4F82-8CB4-7359F7DF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DC5924-7DC3-4F3F-A678-96F36B18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5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8114A-A607-43AF-A4AC-34ED08B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54BCDA-F3A8-4E34-BBD6-CFD9F3B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5061CF-93F4-4EE7-86F5-EC10A06A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603D35-2706-4E33-A061-D28CFDA1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2A6377-4BB8-424A-BF48-4EDE54B5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8D2DAC-94AD-4299-85D7-6BBF3D39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01FD2B-CAFE-40C7-9B50-C5D45B6A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3F2E6-BDB2-480C-87A5-5F3A2272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E4A26-6A02-4D52-8EDD-71D43F94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58DB2-6195-473B-AC97-8B6B1B4D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58C18B-94CA-4AB6-B3F4-6075666B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30E5D2-1BB4-4458-B70A-29DFDD7F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5CF47-067B-4C37-A2C6-F2656B51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0F119-A4E8-4413-AD6E-080CA7A1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A91C45-EF60-4E90-AA5D-46889FA2B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172FBF-4005-4447-9BBA-4BC1379D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541090-8E65-4916-93C7-D4118EE4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862FB4-0B1F-400D-801C-35A6CBE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D8272-8771-49D4-8B1D-03222E9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B938F5-F3B8-4D75-AFF0-90BFB770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B20EA-50DA-425A-AD6F-E4D77E25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76821-6A5D-4B32-A2BB-A037D384D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F0317-5345-4B4B-83ED-F26826E37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48EA5-9BCA-4330-9C2E-A70C619F3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2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CAB4D3-F760-4EAE-A327-2281EEE29B06}"/>
              </a:ext>
            </a:extLst>
          </p:cNvPr>
          <p:cNvSpPr/>
          <p:nvPr/>
        </p:nvSpPr>
        <p:spPr>
          <a:xfrm>
            <a:off x="3020984" y="2349765"/>
            <a:ext cx="690623" cy="546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/>
              <a:t>Pow</a:t>
            </a:r>
            <a:endParaRPr lang="fr-FR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9E09B-7B84-4CB7-A87D-292560BCD252}"/>
              </a:ext>
            </a:extLst>
          </p:cNvPr>
          <p:cNvSpPr/>
          <p:nvPr/>
        </p:nvSpPr>
        <p:spPr>
          <a:xfrm>
            <a:off x="3826472" y="2349766"/>
            <a:ext cx="1509452" cy="546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/>
              <a:t>Preferences</a:t>
            </a:r>
            <a:endParaRPr lang="fr-FR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0DBD9-9099-424B-AB05-6EF758D8CF29}"/>
              </a:ext>
            </a:extLst>
          </p:cNvPr>
          <p:cNvSpPr/>
          <p:nvPr/>
        </p:nvSpPr>
        <p:spPr>
          <a:xfrm>
            <a:off x="3020985" y="3018332"/>
            <a:ext cx="2314938" cy="6219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/>
              <a:t>Decisional</a:t>
            </a:r>
            <a:r>
              <a:rPr lang="fr-FR" sz="2000" b="1" dirty="0"/>
              <a:t> model</a:t>
            </a:r>
            <a:endParaRPr lang="fr-FR" sz="1600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2E3AB9E-E033-4FD3-879D-4249AF69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203" y="2411968"/>
            <a:ext cx="1657143" cy="134980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C89C7FAD-4676-4543-ACF4-42A1E604DF72}"/>
              </a:ext>
            </a:extLst>
          </p:cNvPr>
          <p:cNvSpPr/>
          <p:nvPr/>
        </p:nvSpPr>
        <p:spPr>
          <a:xfrm>
            <a:off x="6481279" y="1082465"/>
            <a:ext cx="1694645" cy="665545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Utterance</a:t>
            </a:r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A46F36-091B-4B4B-96E4-3F1490644007}"/>
              </a:ext>
            </a:extLst>
          </p:cNvPr>
          <p:cNvSpPr/>
          <p:nvPr/>
        </p:nvSpPr>
        <p:spPr>
          <a:xfrm>
            <a:off x="2806854" y="2228127"/>
            <a:ext cx="2789498" cy="153364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2112BD71-D22C-457D-AC54-A65DEA9162B5}"/>
              </a:ext>
            </a:extLst>
          </p:cNvPr>
          <p:cNvCxnSpPr>
            <a:cxnSpLocks/>
            <a:stCxn id="40" idx="2"/>
            <a:endCxn id="96" idx="0"/>
          </p:cNvCxnSpPr>
          <p:nvPr/>
        </p:nvCxnSpPr>
        <p:spPr>
          <a:xfrm rot="10800000" flipV="1">
            <a:off x="4201603" y="1415237"/>
            <a:ext cx="2279676" cy="3798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F14C84A4-2A3C-4FD8-95CE-26F9557B32FB}"/>
              </a:ext>
            </a:extLst>
          </p:cNvPr>
          <p:cNvSpPr/>
          <p:nvPr/>
        </p:nvSpPr>
        <p:spPr>
          <a:xfrm>
            <a:off x="6481279" y="4268164"/>
            <a:ext cx="1694645" cy="665545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Utterance</a:t>
            </a:r>
            <a:endParaRPr lang="fr-FR" dirty="0"/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4C2766BB-D7FD-4B18-89D7-C51A011E119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849518" y="2969174"/>
            <a:ext cx="960698" cy="2302826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1F4363D-0CA4-4BBB-B0D3-59A817B081EF}"/>
              </a:ext>
            </a:extLst>
          </p:cNvPr>
          <p:cNvSpPr/>
          <p:nvPr/>
        </p:nvSpPr>
        <p:spPr>
          <a:xfrm>
            <a:off x="2806854" y="1795081"/>
            <a:ext cx="2789498" cy="433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Mental state</a:t>
            </a:r>
          </a:p>
        </p:txBody>
      </p: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24F626AF-02D1-4F3C-874C-6163672E2C94}"/>
              </a:ext>
            </a:extLst>
          </p:cNvPr>
          <p:cNvCxnSpPr>
            <a:stCxn id="13" idx="0"/>
            <a:endCxn id="40" idx="6"/>
          </p:cNvCxnSpPr>
          <p:nvPr/>
        </p:nvCxnSpPr>
        <p:spPr>
          <a:xfrm rot="16200000" flipV="1">
            <a:off x="8776985" y="814177"/>
            <a:ext cx="996730" cy="21988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26A4113-2300-454B-91FC-F477FA8374C9}"/>
              </a:ext>
            </a:extLst>
          </p:cNvPr>
          <p:cNvCxnSpPr>
            <a:stCxn id="84" idx="6"/>
            <a:endCxn id="13" idx="2"/>
          </p:cNvCxnSpPr>
          <p:nvPr/>
        </p:nvCxnSpPr>
        <p:spPr>
          <a:xfrm flipV="1">
            <a:off x="8175924" y="3761771"/>
            <a:ext cx="2198851" cy="839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1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CAB4D3-F760-4EAE-A327-2281EEE29B06}"/>
              </a:ext>
            </a:extLst>
          </p:cNvPr>
          <p:cNvSpPr/>
          <p:nvPr/>
        </p:nvSpPr>
        <p:spPr>
          <a:xfrm>
            <a:off x="2633235" y="4161545"/>
            <a:ext cx="624427" cy="471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Pow</a:t>
            </a:r>
            <a:endParaRPr lang="fr-FR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9E09B-7B84-4CB7-A87D-292560BCD252}"/>
              </a:ext>
            </a:extLst>
          </p:cNvPr>
          <p:cNvSpPr/>
          <p:nvPr/>
        </p:nvSpPr>
        <p:spPr>
          <a:xfrm>
            <a:off x="3438723" y="4161546"/>
            <a:ext cx="1364771" cy="471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Preferences</a:t>
            </a:r>
            <a:endParaRPr lang="fr-FR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0DBD9-9099-424B-AB05-6EF758D8CF29}"/>
              </a:ext>
            </a:extLst>
          </p:cNvPr>
          <p:cNvSpPr/>
          <p:nvPr/>
        </p:nvSpPr>
        <p:spPr>
          <a:xfrm>
            <a:off x="2633236" y="4753668"/>
            <a:ext cx="2170258" cy="535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Decisional</a:t>
            </a:r>
            <a:r>
              <a:rPr lang="fr-FR" b="1" dirty="0"/>
              <a:t> model</a:t>
            </a:r>
            <a:endParaRPr lang="fr-FR" sz="1400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2E3AB9E-E033-4FD3-879D-4249AF69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88" y="3345466"/>
            <a:ext cx="1328212" cy="10818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C89C7FAD-4676-4543-ACF4-42A1E604DF72}"/>
              </a:ext>
            </a:extLst>
          </p:cNvPr>
          <p:cNvSpPr/>
          <p:nvPr/>
        </p:nvSpPr>
        <p:spPr>
          <a:xfrm>
            <a:off x="6695350" y="2068753"/>
            <a:ext cx="1694645" cy="665545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Utterance</a:t>
            </a:r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A46F36-091B-4B4B-96E4-3F1490644007}"/>
              </a:ext>
            </a:extLst>
          </p:cNvPr>
          <p:cNvSpPr/>
          <p:nvPr/>
        </p:nvSpPr>
        <p:spPr>
          <a:xfrm>
            <a:off x="1064871" y="1568370"/>
            <a:ext cx="4431781" cy="389488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14C84A4-2A3C-4FD8-95CE-26F9557B32FB}"/>
              </a:ext>
            </a:extLst>
          </p:cNvPr>
          <p:cNvSpPr/>
          <p:nvPr/>
        </p:nvSpPr>
        <p:spPr>
          <a:xfrm>
            <a:off x="5902546" y="5766853"/>
            <a:ext cx="1694645" cy="665545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Utterance</a:t>
            </a:r>
            <a:endParaRPr lang="fr-FR" dirty="0"/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4C2766BB-D7FD-4B18-89D7-C51A011E1192}"/>
              </a:ext>
            </a:extLst>
          </p:cNvPr>
          <p:cNvCxnSpPr>
            <a:cxnSpLocks/>
            <a:stCxn id="8" idx="2"/>
            <a:endCxn id="84" idx="2"/>
          </p:cNvCxnSpPr>
          <p:nvPr/>
        </p:nvCxnSpPr>
        <p:spPr>
          <a:xfrm rot="16200000" flipH="1">
            <a:off x="4405451" y="4602530"/>
            <a:ext cx="810009" cy="2184181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1F4363D-0CA4-4BBB-B0D3-59A817B081EF}"/>
              </a:ext>
            </a:extLst>
          </p:cNvPr>
          <p:cNvSpPr/>
          <p:nvPr/>
        </p:nvSpPr>
        <p:spPr>
          <a:xfrm>
            <a:off x="1064871" y="1135334"/>
            <a:ext cx="4431781" cy="433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Mental state</a:t>
            </a:r>
          </a:p>
        </p:txBody>
      </p: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24F626AF-02D1-4F3C-874C-6163672E2C94}"/>
              </a:ext>
            </a:extLst>
          </p:cNvPr>
          <p:cNvCxnSpPr>
            <a:cxnSpLocks/>
            <a:stCxn id="13" idx="0"/>
            <a:endCxn id="40" idx="6"/>
          </p:cNvCxnSpPr>
          <p:nvPr/>
        </p:nvCxnSpPr>
        <p:spPr>
          <a:xfrm rot="16200000" flipV="1">
            <a:off x="9096575" y="1694946"/>
            <a:ext cx="943940" cy="23570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26A4113-2300-454B-91FC-F477FA8374C9}"/>
              </a:ext>
            </a:extLst>
          </p:cNvPr>
          <p:cNvCxnSpPr>
            <a:cxnSpLocks/>
            <a:stCxn id="84" idx="6"/>
            <a:endCxn id="13" idx="2"/>
          </p:cNvCxnSpPr>
          <p:nvPr/>
        </p:nvCxnSpPr>
        <p:spPr>
          <a:xfrm flipV="1">
            <a:off x="7597191" y="4427343"/>
            <a:ext cx="3149903" cy="16722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0F447-EC92-4C28-87E8-B42D1F3B184F}"/>
              </a:ext>
            </a:extLst>
          </p:cNvPr>
          <p:cNvSpPr/>
          <p:nvPr/>
        </p:nvSpPr>
        <p:spPr>
          <a:xfrm>
            <a:off x="2644808" y="2001404"/>
            <a:ext cx="2343881" cy="1427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0F00F-05FA-453F-8E7E-57ECA59125F9}"/>
              </a:ext>
            </a:extLst>
          </p:cNvPr>
          <p:cNvSpPr/>
          <p:nvPr/>
        </p:nvSpPr>
        <p:spPr>
          <a:xfrm>
            <a:off x="2644808" y="1620455"/>
            <a:ext cx="2355455" cy="380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of </a:t>
            </a:r>
            <a:r>
              <a:rPr lang="fr-FR" dirty="0" err="1"/>
              <a:t>other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1FCD31-1020-45DE-B206-658ECFC80F6B}"/>
              </a:ext>
            </a:extLst>
          </p:cNvPr>
          <p:cNvSpPr/>
          <p:nvPr/>
        </p:nvSpPr>
        <p:spPr>
          <a:xfrm>
            <a:off x="2814875" y="2144534"/>
            <a:ext cx="1988619" cy="513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Simulation</a:t>
            </a:r>
          </a:p>
          <a:p>
            <a:pPr algn="ctr"/>
            <a:r>
              <a:rPr lang="fr-FR" dirty="0" err="1"/>
              <a:t>Decisional</a:t>
            </a:r>
            <a:r>
              <a:rPr lang="fr-FR" dirty="0"/>
              <a:t> model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D3D0E1F-9E0A-47C3-94FB-95B33DF44A49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3809185" y="2658147"/>
            <a:ext cx="7563" cy="3354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7E18EF9-3042-499D-A324-8C947288048E}"/>
              </a:ext>
            </a:extLst>
          </p:cNvPr>
          <p:cNvSpPr/>
          <p:nvPr/>
        </p:nvSpPr>
        <p:spPr>
          <a:xfrm>
            <a:off x="3047689" y="2993616"/>
            <a:ext cx="1538117" cy="376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Other_pow</a:t>
            </a:r>
            <a:endParaRPr lang="fr-FR" dirty="0"/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8BFA7E5F-5AEB-4C5A-AB6E-9B9172823483}"/>
              </a:ext>
            </a:extLst>
          </p:cNvPr>
          <p:cNvCxnSpPr>
            <a:cxnSpLocks/>
            <a:stCxn id="30" idx="1"/>
            <a:endCxn id="6" idx="1"/>
          </p:cNvCxnSpPr>
          <p:nvPr/>
        </p:nvCxnSpPr>
        <p:spPr>
          <a:xfrm rot="10800000" flipV="1">
            <a:off x="2633235" y="3181746"/>
            <a:ext cx="414454" cy="1215462"/>
          </a:xfrm>
          <a:prstGeom prst="bentConnector3">
            <a:avLst>
              <a:gd name="adj1" fmla="val 3031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AC2426F8-CEF3-4D69-9067-5485ED47EB13}"/>
              </a:ext>
            </a:extLst>
          </p:cNvPr>
          <p:cNvSpPr/>
          <p:nvPr/>
        </p:nvSpPr>
        <p:spPr>
          <a:xfrm>
            <a:off x="1105612" y="3466238"/>
            <a:ext cx="1289733" cy="433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Adaptation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979D48-6C87-45C6-BA50-5997DB2E670D}"/>
              </a:ext>
            </a:extLst>
          </p:cNvPr>
          <p:cNvSpPr/>
          <p:nvPr/>
        </p:nvSpPr>
        <p:spPr>
          <a:xfrm>
            <a:off x="2560047" y="4004841"/>
            <a:ext cx="2440216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429C73-BDAE-4F6F-89CE-33776F776208}"/>
              </a:ext>
            </a:extLst>
          </p:cNvPr>
          <p:cNvSpPr/>
          <p:nvPr/>
        </p:nvSpPr>
        <p:spPr>
          <a:xfrm>
            <a:off x="2560048" y="3569457"/>
            <a:ext cx="2428642" cy="422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of the agent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2FE422BE-2853-4957-8CEA-D77BF861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32" y="2112021"/>
            <a:ext cx="635450" cy="5175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BC5F7C2-049C-4834-9E65-8EF1732D337B}"/>
              </a:ext>
            </a:extLst>
          </p:cNvPr>
          <p:cNvCxnSpPr>
            <a:cxnSpLocks/>
            <a:stCxn id="40" idx="2"/>
            <a:endCxn id="26" idx="3"/>
          </p:cNvCxnSpPr>
          <p:nvPr/>
        </p:nvCxnSpPr>
        <p:spPr>
          <a:xfrm flipH="1" flipV="1">
            <a:off x="4803494" y="2401341"/>
            <a:ext cx="1891856" cy="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9" name="Image 108">
            <a:extLst>
              <a:ext uri="{FF2B5EF4-FFF2-40B4-BE49-F238E27FC236}">
                <a16:creationId xmlns:a16="http://schemas.microsoft.com/office/drawing/2014/main" id="{B289BA42-DB64-4937-AB8D-97747F7A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0580" y="4678830"/>
            <a:ext cx="681038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18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10</cp:revision>
  <dcterms:created xsi:type="dcterms:W3CDTF">2017-11-13T10:46:18Z</dcterms:created>
  <dcterms:modified xsi:type="dcterms:W3CDTF">2017-11-13T13:12:58Z</dcterms:modified>
</cp:coreProperties>
</file>