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34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GitHub\Discolog\ToM\EXper\stat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2400" cap="none" dirty="0"/>
              <a:t>Time</a:t>
            </a:r>
            <a:r>
              <a:rPr lang="fr-FR" sz="2400" cap="none" baseline="0" dirty="0"/>
              <a:t> </a:t>
            </a:r>
            <a:r>
              <a:rPr lang="fr-FR" sz="2400" cap="none" baseline="0" dirty="0" err="1"/>
              <a:t>Execution</a:t>
            </a:r>
            <a:r>
              <a:rPr lang="fr-FR" sz="2400" cap="none" baseline="0" dirty="0"/>
              <a:t> (</a:t>
            </a:r>
            <a:r>
              <a:rPr lang="fr-FR" sz="2400" cap="none" baseline="0" dirty="0" err="1"/>
              <a:t>Millisecond</a:t>
            </a:r>
            <a:r>
              <a:rPr lang="fr-FR" sz="2400" cap="none" baseline="0" dirty="0"/>
              <a:t>)</a:t>
            </a:r>
            <a:endParaRPr lang="fr-FR" sz="2400" cap="none" dirty="0"/>
          </a:p>
        </c:rich>
      </c:tx>
      <c:layout>
        <c:manualLayout>
          <c:xMode val="edge"/>
          <c:yMode val="edge"/>
          <c:x val="0.24501674633768722"/>
          <c:y val="7.16553279985612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3.0555555555555555E-2"/>
          <c:y val="0.24319444444444444"/>
          <c:w val="0.93888888888888888"/>
          <c:h val="0.6580012394284048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Feuil3!$D$366:$F$366</c:f>
              <c:strCache>
                <c:ptCount val="3"/>
                <c:pt idx="0">
                  <c:v>Small</c:v>
                </c:pt>
                <c:pt idx="1">
                  <c:v>Medium</c:v>
                </c:pt>
                <c:pt idx="2">
                  <c:v>Large</c:v>
                </c:pt>
              </c:strCache>
            </c:strRef>
          </c:cat>
          <c:val>
            <c:numRef>
              <c:f>Feuil3!$D$367:$F$367</c:f>
              <c:numCache>
                <c:formatCode>0.0</c:formatCode>
                <c:ptCount val="3"/>
                <c:pt idx="0">
                  <c:v>9.0035050905884173</c:v>
                </c:pt>
                <c:pt idx="1">
                  <c:v>10.853156164822829</c:v>
                </c:pt>
                <c:pt idx="2">
                  <c:v>23.746799543049551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23-4AE9-ADBF-902EFBB384A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73093224"/>
        <c:axId val="473093552"/>
      </c:barChart>
      <c:catAx>
        <c:axId val="473093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3093552"/>
        <c:crosses val="autoZero"/>
        <c:auto val="1"/>
        <c:lblAlgn val="ctr"/>
        <c:lblOffset val="100"/>
        <c:noMultiLvlLbl val="0"/>
      </c:catAx>
      <c:valAx>
        <c:axId val="473093552"/>
        <c:scaling>
          <c:orientation val="minMax"/>
        </c:scaling>
        <c:delete val="1"/>
        <c:axPos val="l"/>
        <c:numFmt formatCode="0.0" sourceLinked="1"/>
        <c:majorTickMark val="none"/>
        <c:minorTickMark val="none"/>
        <c:tickLblPos val="nextTo"/>
        <c:crossAx val="473093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FB3B0C-4ABB-495A-B5B2-D15B381D2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2598C4-60DA-4AE2-A8C7-9B87B64B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CB5639-4613-4C54-8E3C-A66FFFF8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2C08-84B7-4EDB-9305-5EEDD9E8D6F4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AB7B0C-FEE4-4AB1-8360-A8CCD6D8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C537DC-1DC5-4864-8526-B8C140647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1789-1F62-4AB2-B243-1F44A01245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168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B242A-33E3-43B0-A61D-9988A23A5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B512B5-D5E1-414C-9734-F8627BD40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B700F0-20A8-4251-B892-2BD4C227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2C08-84B7-4EDB-9305-5EEDD9E8D6F4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427076-B90E-4646-AC16-550D6B9C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EA327B-08E8-4A95-879D-F1026438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1789-1F62-4AB2-B243-1F44A01245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858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212B2FE-FE0F-474E-B9B1-743E77FAC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D7E6F2-DA68-494E-A727-7D3BC367F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2EE1AE-FED0-49BC-AE96-FD811707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2C08-84B7-4EDB-9305-5EEDD9E8D6F4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33841B-9A2E-42A3-9B69-BBC2A544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0DBABE-F001-48DC-BB91-FAB01A3E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1789-1F62-4AB2-B243-1F44A01245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42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39001-11BF-4B6C-994E-C92F610A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5B79E-2584-4567-AFD9-FBCFD471A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836419-5127-4FE1-A376-E2B6DDD2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2C08-84B7-4EDB-9305-5EEDD9E8D6F4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1F99FB-89C4-4978-9868-E75EFA8E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11F75C-414C-4464-B297-5A2966E8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1789-1F62-4AB2-B243-1F44A01245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81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D6C75C-A7BE-4859-8154-F9BEE30E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DC42DC-66D0-4DFB-B9A0-95DFA99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EEF73B-550D-4E38-9863-0D9C6159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2C08-84B7-4EDB-9305-5EEDD9E8D6F4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6BBCA0-FB83-485B-8109-025BB059C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F5B15D-FE1D-4D28-8DF0-89AD9C7D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1789-1F62-4AB2-B243-1F44A01245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70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99B40F-BD1D-42FE-A309-CB63D999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00D93F-D1AF-4981-924A-344870A37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A1E67FB-8DF1-4C94-A021-981CC352E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1C6D2B-DF68-42D4-9D18-A5255120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2C08-84B7-4EDB-9305-5EEDD9E8D6F4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0D25DA-2BB4-4555-A912-DE5AB7F2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72D1EC-1296-4043-91B6-8F2B724C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1789-1F62-4AB2-B243-1F44A01245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85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B2D097-E868-4B96-BA0E-238A5C38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E3555A-2306-4A17-AAB4-07C06C15D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5D178E-2AA3-4744-9CD9-CC0C7ADBD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5F4F2E-84DE-4668-A8B0-BA31AEBB4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72A2624-1D99-4CF6-AF56-507C08071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9853352-23EB-4129-98AC-9CF3C2115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2C08-84B7-4EDB-9305-5EEDD9E8D6F4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1327615-B1E3-4877-A676-259F8E4F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F3EAD38-411B-4A7B-9CF3-CDA5C836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1789-1F62-4AB2-B243-1F44A01245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10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29B63-A3CD-4647-A7AF-DDE9B061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2BE60C-262F-4533-AD32-4377DA233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2C08-84B7-4EDB-9305-5EEDD9E8D6F4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533D5D-9CD4-48BC-8710-7286E9AE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B784DD2-1B48-4312-9906-755821DB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1789-1F62-4AB2-B243-1F44A01245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90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A7550E-BD28-446B-AD47-7DE455BD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2C08-84B7-4EDB-9305-5EEDD9E8D6F4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64ABA19-AB34-467B-8AEC-1686AFAB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ADC6C0-B666-442C-849F-87165B82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1789-1F62-4AB2-B243-1F44A01245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28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7ED8E-936C-4D67-B38C-ED8206934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3C0460-BB7C-4F73-A4D5-285A4A76F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DDC42C-FF1F-4791-BAA8-C5BE19612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26BA26-9BD4-4081-9391-EAD95B28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2C08-84B7-4EDB-9305-5EEDD9E8D6F4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66A08D-4810-446E-9838-1B7DE2BB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0CB743-4AC4-4C25-8B76-7429B582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1789-1F62-4AB2-B243-1F44A01245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67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CD588F-E84D-4CC6-BFAC-5B9139E2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5FFD644-A0C3-4D12-9EF6-BFB82F1BC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91BF17-72C9-49D9-B716-1660DD253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9301BF-532C-4FB1-91DE-A360F575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2C08-84B7-4EDB-9305-5EEDD9E8D6F4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F0950A-73E0-45DD-ACF3-73BA4A90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2F50BC-3CE2-48CD-80AC-ECA80911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1789-1F62-4AB2-B243-1F44A01245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69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519BD0F-9C85-406E-9C00-77E1E4C9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1F3FCE-F5DB-48E8-A323-3FBD5A8F7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6C8826-3986-4810-92F6-E3F243DAA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72C08-84B7-4EDB-9305-5EEDD9E8D6F4}" type="datetimeFigureOut">
              <a:rPr lang="fr-FR" smtClean="0"/>
              <a:t>14/11/2017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979B53-C3F9-4433-8D72-3AAD57424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763116-3C7B-4499-951F-598C8A71D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E1789-1F62-4AB2-B243-1F44A01245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80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DD49A8D5-E3CF-4EAF-9AC9-032939452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8981567"/>
              </p:ext>
            </p:extLst>
          </p:nvPr>
        </p:nvGraphicFramePr>
        <p:xfrm>
          <a:off x="2459619" y="830729"/>
          <a:ext cx="8137003" cy="5419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89691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Entreprise ZENIKA</dc:creator>
  <cp:lastModifiedBy>Entreprise ZENIKA</cp:lastModifiedBy>
  <cp:revision>1</cp:revision>
  <dcterms:created xsi:type="dcterms:W3CDTF">2017-11-14T21:19:01Z</dcterms:created>
  <dcterms:modified xsi:type="dcterms:W3CDTF">2017-11-14T21:19:17Z</dcterms:modified>
</cp:coreProperties>
</file>