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2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10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82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8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8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9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14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91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8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69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9293-C4F3-4144-AB9C-61D505DB6B46}" type="datetimeFigureOut">
              <a:rPr lang="fr-FR" smtClean="0"/>
              <a:t>15/04/2016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11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28"/>
          <p:cNvSpPr txBox="1"/>
          <p:nvPr/>
        </p:nvSpPr>
        <p:spPr>
          <a:xfrm>
            <a:off x="2567572" y="214565"/>
            <a:ext cx="36724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/>
              <a:t>State.Preference</a:t>
            </a:r>
            <a:r>
              <a:rPr lang="fr-FR" sz="2000" b="1" dirty="0" smtClean="0"/>
              <a:t> (C, </a:t>
            </a:r>
            <a:r>
              <a:rPr lang="fr-FR" sz="2000" b="1" dirty="0" err="1" smtClean="0"/>
              <a:t>less</a:t>
            </a:r>
            <a:r>
              <a:rPr lang="fr-FR" sz="2000" b="1" dirty="0" smtClean="0"/>
              <a:t>, more)</a:t>
            </a:r>
            <a:endParaRPr lang="fr-FR" sz="20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1178928" y="2972561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</a:t>
            </a:r>
            <a:endParaRPr lang="fr-FR" dirty="0"/>
          </a:p>
          <a:p>
            <a:pPr algn="ctr"/>
            <a:r>
              <a:rPr lang="fr-FR" dirty="0" smtClean="0"/>
              <a:t>(C,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cxnSp>
        <p:nvCxnSpPr>
          <p:cNvPr id="31" name="Connecteur droit avec flèche 30"/>
          <p:cNvCxnSpPr>
            <a:stCxn id="29" idx="2"/>
            <a:endCxn id="32" idx="0"/>
          </p:cNvCxnSpPr>
          <p:nvPr/>
        </p:nvCxnSpPr>
        <p:spPr>
          <a:xfrm>
            <a:off x="4403776" y="614675"/>
            <a:ext cx="0" cy="438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3245750" y="1052736"/>
            <a:ext cx="231605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isTheSameStatement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6444208" y="4823797"/>
            <a:ext cx="2088232" cy="1557531"/>
            <a:chOff x="2567571" y="2661816"/>
            <a:chExt cx="2088232" cy="1557531"/>
          </a:xfrm>
        </p:grpSpPr>
        <p:sp>
          <p:nvSpPr>
            <p:cNvPr id="34" name="ZoneTexte 33"/>
            <p:cNvSpPr txBox="1"/>
            <p:nvPr/>
          </p:nvSpPr>
          <p:spPr>
            <a:xfrm>
              <a:off x="2567571" y="3573016"/>
              <a:ext cx="20882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State.Preference</a:t>
              </a:r>
              <a:r>
                <a:rPr lang="fr-FR" dirty="0" smtClean="0"/>
                <a:t> </a:t>
              </a:r>
              <a:endParaRPr lang="fr-FR" dirty="0"/>
            </a:p>
            <a:p>
              <a:pPr algn="ctr"/>
              <a:r>
                <a:rPr lang="fr-FR" dirty="0"/>
                <a:t>(C, less1,more1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2963615" y="2661816"/>
              <a:ext cx="1296144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!</a:t>
              </a:r>
              <a:r>
                <a:rPr lang="fr-FR" dirty="0" err="1">
                  <a:solidFill>
                    <a:schemeClr val="tx1"/>
                  </a:solidFill>
                </a:rPr>
                <a:t>isSub</a:t>
              </a:r>
              <a:r>
                <a:rPr lang="fr-FR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36" name="Connecteur droit avec flèche 35"/>
            <p:cNvCxnSpPr>
              <a:stCxn id="35" idx="2"/>
              <a:endCxn id="34" idx="0"/>
            </p:cNvCxnSpPr>
            <p:nvPr/>
          </p:nvCxnSpPr>
          <p:spPr>
            <a:xfrm>
              <a:off x="3611687" y="3093864"/>
              <a:ext cx="0" cy="4791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4139952" y="4797152"/>
            <a:ext cx="2016224" cy="1584176"/>
            <a:chOff x="6804248" y="3789040"/>
            <a:chExt cx="2016224" cy="1584176"/>
          </a:xfrm>
        </p:grpSpPr>
        <p:sp>
          <p:nvSpPr>
            <p:cNvPr id="38" name="ZoneTexte 37"/>
            <p:cNvSpPr txBox="1"/>
            <p:nvPr/>
          </p:nvSpPr>
          <p:spPr>
            <a:xfrm>
              <a:off x="6804248" y="4726885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Ask.Preference</a:t>
              </a:r>
              <a:r>
                <a:rPr lang="fr-FR" dirty="0" smtClean="0"/>
                <a:t> </a:t>
              </a:r>
              <a:endParaRPr lang="fr-FR" dirty="0"/>
            </a:p>
            <a:p>
              <a:pPr algn="ctr"/>
              <a:r>
                <a:rPr lang="fr-FR" dirty="0"/>
                <a:t>(C, less1,more1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7164288" y="3789040"/>
              <a:ext cx="1296144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!</a:t>
              </a:r>
              <a:r>
                <a:rPr lang="fr-FR" dirty="0" err="1" smtClean="0">
                  <a:solidFill>
                    <a:schemeClr val="tx1"/>
                  </a:solidFill>
                </a:rPr>
                <a:t>isDom</a:t>
              </a:r>
              <a:r>
                <a:rPr lang="fr-FR" dirty="0" smtClean="0">
                  <a:solidFill>
                    <a:schemeClr val="tx1"/>
                  </a:solidFill>
                </a:rPr>
                <a:t>()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avec flèche 39"/>
            <p:cNvCxnSpPr>
              <a:stCxn id="39" idx="2"/>
              <a:endCxn id="38" idx="0"/>
            </p:cNvCxnSpPr>
            <p:nvPr/>
          </p:nvCxnSpPr>
          <p:spPr>
            <a:xfrm>
              <a:off x="7812360" y="4221088"/>
              <a:ext cx="0" cy="5057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1529658" y="4585191"/>
            <a:ext cx="2682302" cy="1796137"/>
            <a:chOff x="4644273" y="3273016"/>
            <a:chExt cx="2682302" cy="1796137"/>
          </a:xfrm>
        </p:grpSpPr>
        <p:sp>
          <p:nvSpPr>
            <p:cNvPr id="42" name="ZoneTexte 41"/>
            <p:cNvSpPr txBox="1"/>
            <p:nvPr/>
          </p:nvSpPr>
          <p:spPr>
            <a:xfrm>
              <a:off x="5203398" y="4422822"/>
              <a:ext cx="15640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Propose </a:t>
              </a:r>
            </a:p>
            <a:p>
              <a:pPr algn="ctr"/>
              <a:r>
                <a:rPr lang="fr-FR" dirty="0" smtClean="0"/>
                <a:t>(</a:t>
              </a:r>
              <a:r>
                <a:rPr lang="fr-FR" dirty="0"/>
                <a:t>C, more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4644273" y="3273016"/>
              <a:ext cx="2682302" cy="815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isSub</a:t>
              </a:r>
              <a:r>
                <a:rPr lang="fr-FR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Or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m</a:t>
              </a:r>
              <a:r>
                <a:rPr lang="fr-FR" dirty="0" smtClean="0">
                  <a:solidFill>
                    <a:schemeClr val="tx1"/>
                  </a:solidFill>
                </a:rPr>
                <a:t>ore = </a:t>
              </a:r>
              <a:r>
                <a:rPr lang="fr-FR" dirty="0" err="1" smtClean="0">
                  <a:solidFill>
                    <a:schemeClr val="tx1"/>
                  </a:solidFill>
                </a:rPr>
                <a:t>mostPreferred</a:t>
              </a:r>
              <a:r>
                <a:rPr lang="fr-FR" dirty="0" smtClean="0">
                  <a:solidFill>
                    <a:schemeClr val="tx1"/>
                  </a:solidFill>
                </a:rPr>
                <a:t>(C )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avec flèche 43"/>
            <p:cNvCxnSpPr>
              <a:stCxn id="43" idx="2"/>
              <a:endCxn id="42" idx="0"/>
            </p:cNvCxnSpPr>
            <p:nvPr/>
          </p:nvCxnSpPr>
          <p:spPr>
            <a:xfrm>
              <a:off x="5985424" y="4088943"/>
              <a:ext cx="0" cy="3338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cteur en angle 44"/>
          <p:cNvCxnSpPr>
            <a:stCxn id="32" idx="2"/>
            <a:endCxn id="30" idx="0"/>
          </p:cNvCxnSpPr>
          <p:nvPr/>
        </p:nvCxnSpPr>
        <p:spPr>
          <a:xfrm rot="5400000">
            <a:off x="2569522" y="1138306"/>
            <a:ext cx="1487777" cy="21807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32" idx="2"/>
            <a:endCxn id="50" idx="0"/>
          </p:cNvCxnSpPr>
          <p:nvPr/>
        </p:nvCxnSpPr>
        <p:spPr>
          <a:xfrm rot="16200000" flipH="1">
            <a:off x="4569143" y="1319417"/>
            <a:ext cx="1487777" cy="181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e 47"/>
          <p:cNvSpPr/>
          <p:nvPr/>
        </p:nvSpPr>
        <p:spPr>
          <a:xfrm>
            <a:off x="2728805" y="1904635"/>
            <a:ext cx="1019974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No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9" name="Losange 48"/>
          <p:cNvSpPr/>
          <p:nvPr/>
        </p:nvSpPr>
        <p:spPr>
          <a:xfrm>
            <a:off x="4614317" y="1904636"/>
            <a:ext cx="1019974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Yes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5064260" y="2972561"/>
            <a:ext cx="231605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Evaluate</a:t>
            </a:r>
            <a:r>
              <a:rPr lang="fr-FR" dirty="0" smtClean="0">
                <a:solidFill>
                  <a:schemeClr val="tx1"/>
                </a:solidFill>
              </a:rPr>
              <a:t> the relation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50"/>
          <p:cNvCxnSpPr>
            <a:stCxn id="50" idx="2"/>
            <a:endCxn id="35" idx="0"/>
          </p:cNvCxnSpPr>
          <p:nvPr/>
        </p:nvCxnSpPr>
        <p:spPr>
          <a:xfrm>
            <a:off x="6222286" y="3404609"/>
            <a:ext cx="1266038" cy="1419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50" idx="2"/>
            <a:endCxn id="39" idx="0"/>
          </p:cNvCxnSpPr>
          <p:nvPr/>
        </p:nvCxnSpPr>
        <p:spPr>
          <a:xfrm flipH="1">
            <a:off x="5148064" y="3404609"/>
            <a:ext cx="1074222" cy="1392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50" idx="2"/>
            <a:endCxn id="43" idx="0"/>
          </p:cNvCxnSpPr>
          <p:nvPr/>
        </p:nvCxnSpPr>
        <p:spPr>
          <a:xfrm flipH="1">
            <a:off x="2870809" y="3404609"/>
            <a:ext cx="3351477" cy="118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aapars.com/marie-anne-grandmont/files/2010/10/user-icon-e12861355027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85" y="1844824"/>
            <a:ext cx="914723" cy="8359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e 33"/>
          <p:cNvGrpSpPr/>
          <p:nvPr/>
        </p:nvGrpSpPr>
        <p:grpSpPr>
          <a:xfrm>
            <a:off x="35496" y="620688"/>
            <a:ext cx="2772309" cy="4586581"/>
            <a:chOff x="395536" y="620688"/>
            <a:chExt cx="2772309" cy="4586581"/>
          </a:xfrm>
        </p:grpSpPr>
        <p:sp>
          <p:nvSpPr>
            <p:cNvPr id="20" name="Rectangle 19"/>
            <p:cNvSpPr/>
            <p:nvPr/>
          </p:nvSpPr>
          <p:spPr>
            <a:xfrm>
              <a:off x="395536" y="620688"/>
              <a:ext cx="2772309" cy="6079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Etat mental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395536" y="1237911"/>
              <a:ext cx="2772309" cy="3969358"/>
              <a:chOff x="395536" y="1237911"/>
              <a:chExt cx="2772309" cy="3969358"/>
            </a:xfrm>
          </p:grpSpPr>
          <p:sp>
            <p:nvSpPr>
              <p:cNvPr id="5" name="Rectangle 4"/>
              <p:cNvSpPr/>
              <p:nvPr/>
            </p:nvSpPr>
            <p:spPr>
              <a:xfrm flipH="1">
                <a:off x="539552" y="1484784"/>
                <a:ext cx="2520282" cy="6632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Modèle de préférences de l’agent </a:t>
                </a:r>
                <a:r>
                  <a:rPr lang="fr-FR" sz="2000" b="1" dirty="0" err="1" smtClean="0"/>
                  <a:t>P</a:t>
                </a:r>
                <a:r>
                  <a:rPr lang="fr-FR" sz="2000" b="1" baseline="-25000" dirty="0" err="1" smtClean="0"/>
                  <a:t>agent</a:t>
                </a:r>
                <a:endParaRPr lang="fr-FR" sz="2000" b="1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536" y="1237911"/>
                <a:ext cx="2772309" cy="396935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521549" y="2276872"/>
                <a:ext cx="2520282" cy="6632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Modèle de préférences de l’utilisateur </a:t>
                </a:r>
                <a:r>
                  <a:rPr lang="fr-FR" sz="2000" b="1" dirty="0" err="1" smtClean="0"/>
                  <a:t>P</a:t>
                </a:r>
                <a:r>
                  <a:rPr lang="fr-FR" sz="2000" b="1" baseline="-25000" dirty="0" err="1" smtClean="0"/>
                  <a:t>user</a:t>
                </a:r>
                <a:endParaRPr lang="fr-FR" sz="20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507439" y="3068960"/>
                <a:ext cx="2520282" cy="922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Modèle de préférences communiqué (</a:t>
                </a:r>
                <a:r>
                  <a:rPr lang="fr-FR" dirty="0" err="1" smtClean="0"/>
                  <a:t>other</a:t>
                </a:r>
                <a:r>
                  <a:rPr lang="fr-FR" dirty="0" smtClean="0"/>
                  <a:t>-about-self) </a:t>
                </a:r>
                <a:r>
                  <a:rPr lang="fr-FR" sz="2000" b="1" dirty="0" smtClean="0"/>
                  <a:t>P</a:t>
                </a:r>
                <a:r>
                  <a:rPr lang="fr-FR" sz="2000" b="1" baseline="-25000" dirty="0" smtClean="0"/>
                  <a:t>oas</a:t>
                </a:r>
              </a:p>
            </p:txBody>
          </p:sp>
        </p:grpSp>
      </p:grpSp>
      <p:grpSp>
        <p:nvGrpSpPr>
          <p:cNvPr id="35" name="Groupe 34"/>
          <p:cNvGrpSpPr/>
          <p:nvPr/>
        </p:nvGrpSpPr>
        <p:grpSpPr>
          <a:xfrm>
            <a:off x="4121947" y="4758566"/>
            <a:ext cx="2700300" cy="1528823"/>
            <a:chOff x="3083791" y="5068529"/>
            <a:chExt cx="2700300" cy="1528823"/>
          </a:xfrm>
        </p:grpSpPr>
        <p:sp>
          <p:nvSpPr>
            <p:cNvPr id="21" name="Rectangle 20"/>
            <p:cNvSpPr/>
            <p:nvPr/>
          </p:nvSpPr>
          <p:spPr>
            <a:xfrm>
              <a:off x="3083792" y="5068529"/>
              <a:ext cx="2700299" cy="44870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Contexte du dialogue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3791" y="5517232"/>
              <a:ext cx="2700299" cy="108012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9805" y="5620083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dk1"/>
                  </a:solidFill>
                </a:rPr>
                <a:t>Proposals</a:t>
              </a:r>
              <a:endParaRPr lang="fr-FR" dirty="0">
                <a:solidFill>
                  <a:schemeClr val="dk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70441" y="5620082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dk1"/>
                  </a:solidFill>
                </a:rPr>
                <a:t>Accepted</a:t>
              </a:r>
              <a:endParaRPr lang="fr-FR" dirty="0">
                <a:solidFill>
                  <a:schemeClr val="dk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22261" y="6093296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dk1"/>
                  </a:solidFill>
                </a:rPr>
                <a:t>Rejected</a:t>
              </a:r>
              <a:endParaRPr lang="fr-FR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283965" y="1560491"/>
            <a:ext cx="2376267" cy="1868509"/>
            <a:chOff x="3851919" y="2266550"/>
            <a:chExt cx="2376267" cy="1868509"/>
          </a:xfrm>
        </p:grpSpPr>
        <p:sp>
          <p:nvSpPr>
            <p:cNvPr id="32" name="Rectangle 31"/>
            <p:cNvSpPr/>
            <p:nvPr/>
          </p:nvSpPr>
          <p:spPr>
            <a:xfrm>
              <a:off x="3851919" y="2266550"/>
              <a:ext cx="2376265" cy="6120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Module de communication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51920" y="2878616"/>
              <a:ext cx="2376266" cy="125644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11122" y="2991791"/>
              <a:ext cx="2070550" cy="4372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dk1"/>
                  </a:solidFill>
                </a:rPr>
                <a:t>Actes de dialogue</a:t>
              </a:r>
              <a:endParaRPr lang="fr-FR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11122" y="3527421"/>
              <a:ext cx="2070550" cy="5496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dk1"/>
                  </a:solidFill>
                </a:rPr>
                <a:t>Relation interpersonnelle</a:t>
              </a:r>
              <a:endParaRPr lang="fr-FR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40" name="Connecteur droit avec flèche 39"/>
          <p:cNvCxnSpPr/>
          <p:nvPr/>
        </p:nvCxnSpPr>
        <p:spPr>
          <a:xfrm flipH="1" flipV="1">
            <a:off x="2807805" y="1941175"/>
            <a:ext cx="1476161" cy="15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03848" y="1700808"/>
            <a:ext cx="648072" cy="4358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MAJ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2807805" y="2852936"/>
            <a:ext cx="14761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954217" y="2564904"/>
            <a:ext cx="111372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Choix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(valeurs)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30" name="Connecteur en angle 1029"/>
          <p:cNvCxnSpPr>
            <a:stCxn id="32" idx="0"/>
            <a:endCxn id="1026" idx="0"/>
          </p:cNvCxnSpPr>
          <p:nvPr/>
        </p:nvCxnSpPr>
        <p:spPr>
          <a:xfrm rot="16200000" flipH="1">
            <a:off x="6916755" y="115833"/>
            <a:ext cx="284333" cy="3173649"/>
          </a:xfrm>
          <a:prstGeom prst="bentConnector3">
            <a:avLst>
              <a:gd name="adj1" fmla="val -803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41123" y="1138863"/>
            <a:ext cx="897700" cy="345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Envoie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42" name="Connecteur en angle 1041"/>
          <p:cNvCxnSpPr>
            <a:stCxn id="1026" idx="2"/>
          </p:cNvCxnSpPr>
          <p:nvPr/>
        </p:nvCxnSpPr>
        <p:spPr>
          <a:xfrm rot="5400000">
            <a:off x="7470428" y="1870573"/>
            <a:ext cx="365128" cy="1985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938528" y="2824869"/>
            <a:ext cx="1161864" cy="4358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Réception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53" name="Connecteur droit avec flèche 1052"/>
          <p:cNvCxnSpPr>
            <a:endCxn id="21" idx="0"/>
          </p:cNvCxnSpPr>
          <p:nvPr/>
        </p:nvCxnSpPr>
        <p:spPr>
          <a:xfrm>
            <a:off x="5472096" y="3456325"/>
            <a:ext cx="2" cy="1302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Rectangle 1053"/>
          <p:cNvSpPr/>
          <p:nvPr/>
        </p:nvSpPr>
        <p:spPr>
          <a:xfrm>
            <a:off x="4565585" y="3933056"/>
            <a:ext cx="1878623" cy="534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MAJ 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des propositions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" name="Connecteur en angle 2"/>
          <p:cNvCxnSpPr>
            <a:stCxn id="21" idx="1"/>
            <a:endCxn id="62" idx="2"/>
          </p:cNvCxnSpPr>
          <p:nvPr/>
        </p:nvCxnSpPr>
        <p:spPr>
          <a:xfrm rot="10800000">
            <a:off x="3511082" y="3140968"/>
            <a:ext cx="610867" cy="18419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flipH="1">
            <a:off x="113006" y="4149080"/>
            <a:ext cx="2520282" cy="663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 </a:t>
            </a:r>
            <a:r>
              <a:rPr lang="fr-FR" dirty="0" smtClean="0"/>
              <a:t>sur les critères </a:t>
            </a:r>
            <a:r>
              <a:rPr lang="fr-FR" sz="2000" b="1" dirty="0" smtClean="0"/>
              <a:t>P</a:t>
            </a:r>
            <a:r>
              <a:rPr lang="fr-FR" sz="2000" b="1" baseline="-25000" dirty="0"/>
              <a:t>C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05545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109</Words>
  <Application>Microsoft Office PowerPoint</Application>
  <PresentationFormat>Affichage à l'écran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8</cp:revision>
  <dcterms:created xsi:type="dcterms:W3CDTF">2016-04-14T08:22:49Z</dcterms:created>
  <dcterms:modified xsi:type="dcterms:W3CDTF">2016-04-15T12:54:49Z</dcterms:modified>
</cp:coreProperties>
</file>