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53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2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5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5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3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B319-1AB6-4CC6-B05A-86DF5A81D90B}" type="datetimeFigureOut">
              <a:rPr lang="fr-FR" smtClean="0"/>
              <a:t>14/02/2016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5D44-DC34-444A-843D-AF14D8FEC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92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H="1">
            <a:off x="1005693" y="1297733"/>
            <a:ext cx="2291402" cy="10233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flipH="1">
            <a:off x="994178" y="2403122"/>
            <a:ext cx="2302917" cy="5192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Contexte du dialogue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540362" y="535920"/>
            <a:ext cx="3167541" cy="2622118"/>
            <a:chOff x="368685" y="1556792"/>
            <a:chExt cx="3150042" cy="3363520"/>
          </a:xfrm>
        </p:grpSpPr>
        <p:sp>
          <p:nvSpPr>
            <p:cNvPr id="9" name="Rectangle 8"/>
            <p:cNvSpPr/>
            <p:nvPr/>
          </p:nvSpPr>
          <p:spPr>
            <a:xfrm>
              <a:off x="368686" y="2241738"/>
              <a:ext cx="3150041" cy="26785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8685" y="1556792"/>
              <a:ext cx="3150041" cy="66294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accent4">
                      <a:lumMod val="50000"/>
                    </a:schemeClr>
                  </a:solidFill>
                </a:rPr>
                <a:t>Modèle mental de l’agent</a:t>
              </a:r>
              <a:endParaRPr lang="fr-FR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994177" y="3645024"/>
            <a:ext cx="8042319" cy="1800200"/>
            <a:chOff x="994177" y="3158038"/>
            <a:chExt cx="8042319" cy="1800200"/>
          </a:xfrm>
        </p:grpSpPr>
        <p:sp>
          <p:nvSpPr>
            <p:cNvPr id="24" name="Rectangle 23"/>
            <p:cNvSpPr/>
            <p:nvPr/>
          </p:nvSpPr>
          <p:spPr>
            <a:xfrm>
              <a:off x="4067944" y="3158038"/>
              <a:ext cx="2592288" cy="1800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80312" y="3405058"/>
              <a:ext cx="1656184" cy="1206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L’utilisateur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263470" y="315803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Réception / envoie</a:t>
              </a:r>
              <a:endParaRPr lang="fr-FR" b="1" dirty="0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994177" y="3825523"/>
              <a:ext cx="6530151" cy="797202"/>
              <a:chOff x="922170" y="3230863"/>
              <a:chExt cx="6530151" cy="797202"/>
            </a:xfrm>
          </p:grpSpPr>
          <p:sp>
            <p:nvSpPr>
              <p:cNvPr id="7" name="Rectangle 6"/>
              <p:cNvSpPr/>
              <p:nvPr/>
            </p:nvSpPr>
            <p:spPr>
              <a:xfrm flipH="1">
                <a:off x="922170" y="3230863"/>
                <a:ext cx="2302916" cy="715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Actes de dialogue</a:t>
                </a:r>
                <a:endParaRPr lang="fr-FR" sz="2000" dirty="0"/>
              </a:p>
            </p:txBody>
          </p:sp>
          <p:cxnSp>
            <p:nvCxnSpPr>
              <p:cNvPr id="12" name="Connecteur droit avec flèche 11"/>
              <p:cNvCxnSpPr/>
              <p:nvPr/>
            </p:nvCxnSpPr>
            <p:spPr>
              <a:xfrm>
                <a:off x="3213573" y="3843399"/>
                <a:ext cx="423874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1"/>
              </p:cNvCxnSpPr>
              <p:nvPr/>
            </p:nvCxnSpPr>
            <p:spPr>
              <a:xfrm flipH="1">
                <a:off x="3213573" y="3413642"/>
                <a:ext cx="4094732" cy="18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4175957" y="3658733"/>
                <a:ext cx="22322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D’acte de dialogue</a:t>
                </a:r>
                <a:endParaRPr lang="fr-FR" dirty="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4175957" y="3230863"/>
                <a:ext cx="22322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D’acte de dialogue</a:t>
                </a:r>
                <a:endParaRPr lang="fr-FR" dirty="0"/>
              </a:p>
            </p:txBody>
          </p:sp>
        </p:grpSp>
      </p:grpSp>
      <p:cxnSp>
        <p:nvCxnSpPr>
          <p:cNvPr id="43" name="Connecteur droit avec flèche 42"/>
          <p:cNvCxnSpPr/>
          <p:nvPr/>
        </p:nvCxnSpPr>
        <p:spPr>
          <a:xfrm flipV="1">
            <a:off x="1187624" y="3158038"/>
            <a:ext cx="0" cy="115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0363" y="3447143"/>
            <a:ext cx="129452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MAJ des </a:t>
            </a:r>
          </a:p>
          <a:p>
            <a:pPr algn="ctr"/>
            <a:r>
              <a:rPr lang="fr-FR" b="1" dirty="0" smtClean="0"/>
              <a:t>préférences</a:t>
            </a:r>
            <a:endParaRPr lang="fr-FR" b="1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798655" y="3158038"/>
            <a:ext cx="0" cy="115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016712" y="3447142"/>
            <a:ext cx="156389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Choix de l’acte</a:t>
            </a:r>
          </a:p>
          <a:p>
            <a:pPr algn="ctr"/>
            <a:r>
              <a:rPr lang="fr-FR" b="1" dirty="0" smtClean="0"/>
              <a:t>De dialogue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50870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3</cp:revision>
  <dcterms:created xsi:type="dcterms:W3CDTF">2016-02-14T02:15:29Z</dcterms:created>
  <dcterms:modified xsi:type="dcterms:W3CDTF">2016-02-14T02:38:07Z</dcterms:modified>
</cp:coreProperties>
</file>