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treprise ZENIKA" initials="EZ" lastIdx="1" clrIdx="0">
    <p:extLst>
      <p:ext uri="{19B8F6BF-5375-455C-9EA6-DF929625EA0E}">
        <p15:presenceInfo xmlns:p15="http://schemas.microsoft.com/office/powerpoint/2012/main" userId="e4e8d4faa7ab5d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7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682080747775503E-2"/>
          <c:y val="0.1083506619523769"/>
          <c:w val="0.85065173322058218"/>
          <c:h val="0.75853664099715346"/>
        </c:manualLayout>
      </c:layout>
      <c:barChart>
        <c:barDir val="col"/>
        <c:grouping val="clustered"/>
        <c:varyColors val="0"/>
        <c:ser>
          <c:idx val="0"/>
          <c:order val="0"/>
          <c:tx>
            <c:v>Agent 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Feuil1!$B$10:$B$13</c:f>
                <c:numCache>
                  <c:formatCode>General</c:formatCode>
                  <c:ptCount val="4"/>
                  <c:pt idx="0">
                    <c:v>1.119551</c:v>
                  </c:pt>
                  <c:pt idx="1">
                    <c:v>0.99527540000000003</c:v>
                  </c:pt>
                  <c:pt idx="2">
                    <c:v>1.154701</c:v>
                  </c:pt>
                  <c:pt idx="3">
                    <c:v>1.0535950000000001</c:v>
                  </c:pt>
                </c:numCache>
              </c:numRef>
            </c:plus>
            <c:minus>
              <c:numRef>
                <c:f>Feuil1!$B$10:$B$13</c:f>
                <c:numCache>
                  <c:formatCode>General</c:formatCode>
                  <c:ptCount val="4"/>
                  <c:pt idx="0">
                    <c:v>1.119551</c:v>
                  </c:pt>
                  <c:pt idx="1">
                    <c:v>0.99527540000000003</c:v>
                  </c:pt>
                  <c:pt idx="2">
                    <c:v>1.154701</c:v>
                  </c:pt>
                  <c:pt idx="3">
                    <c:v>1.0535950000000001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Feuil1!$A$3:$A$6</c:f>
              <c:strCache>
                <c:ptCount val="4"/>
                <c:pt idx="0">
                  <c:v>A=0.9 B=0.4 
Diff</c:v>
                </c:pt>
                <c:pt idx="1">
                  <c:v>A=0.7 B=0.4 
Diff</c:v>
                </c:pt>
                <c:pt idx="2">
                  <c:v>A=0.7 B=0.2
 Diff</c:v>
                </c:pt>
                <c:pt idx="3">
                  <c:v>A=0.7 B=0.4 
Sim</c:v>
                </c:pt>
              </c:strCache>
            </c:strRef>
          </c:cat>
          <c:val>
            <c:numRef>
              <c:f>Feuil1!$B$3:$B$6</c:f>
              <c:numCache>
                <c:formatCode>General</c:formatCode>
                <c:ptCount val="4"/>
                <c:pt idx="0">
                  <c:v>3.961538</c:v>
                </c:pt>
                <c:pt idx="1">
                  <c:v>3.5961539999999999</c:v>
                </c:pt>
                <c:pt idx="2">
                  <c:v>2.8333330000000001</c:v>
                </c:pt>
                <c:pt idx="3">
                  <c:v>3.3888889999999998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EE-49A9-9F39-F942A891E339}"/>
            </c:ext>
          </c:extLst>
        </c:ser>
        <c:ser>
          <c:idx val="1"/>
          <c:order val="1"/>
          <c:tx>
            <c:v>Agent 2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Feuil1!$C$10:$C$13</c:f>
                <c:numCache>
                  <c:formatCode>General</c:formatCode>
                  <c:ptCount val="4"/>
                  <c:pt idx="0">
                    <c:v>0.91472779999999998</c:v>
                  </c:pt>
                  <c:pt idx="1">
                    <c:v>0.79306949999999998</c:v>
                  </c:pt>
                  <c:pt idx="2">
                    <c:v>0.77155779999999996</c:v>
                  </c:pt>
                  <c:pt idx="3">
                    <c:v>0.91037959999999996</c:v>
                  </c:pt>
                </c:numCache>
              </c:numRef>
            </c:plus>
            <c:minus>
              <c:numRef>
                <c:f>Feuil1!$C$10:$C$13</c:f>
                <c:numCache>
                  <c:formatCode>General</c:formatCode>
                  <c:ptCount val="4"/>
                  <c:pt idx="0">
                    <c:v>0.91472779999999998</c:v>
                  </c:pt>
                  <c:pt idx="1">
                    <c:v>0.79306949999999998</c:v>
                  </c:pt>
                  <c:pt idx="2">
                    <c:v>0.77155779999999996</c:v>
                  </c:pt>
                  <c:pt idx="3">
                    <c:v>0.91037959999999996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Feuil1!$A$3:$A$6</c:f>
              <c:strCache>
                <c:ptCount val="4"/>
                <c:pt idx="0">
                  <c:v>A=0.9 B=0.4 
Diff</c:v>
                </c:pt>
                <c:pt idx="1">
                  <c:v>A=0.7 B=0.4 
Diff</c:v>
                </c:pt>
                <c:pt idx="2">
                  <c:v>A=0.7 B=0.2
 Diff</c:v>
                </c:pt>
                <c:pt idx="3">
                  <c:v>A=0.7 B=0.4 
Sim</c:v>
                </c:pt>
              </c:strCache>
            </c:strRef>
          </c:cat>
          <c:val>
            <c:numRef>
              <c:f>Feuil1!$C$3:$C$6</c:f>
              <c:numCache>
                <c:formatCode>General</c:formatCode>
                <c:ptCount val="4"/>
                <c:pt idx="0">
                  <c:v>2.211538</c:v>
                </c:pt>
                <c:pt idx="1">
                  <c:v>2.1923080000000001</c:v>
                </c:pt>
                <c:pt idx="2">
                  <c:v>2.1458330000000001</c:v>
                </c:pt>
                <c:pt idx="3">
                  <c:v>1.962963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EE-49A9-9F39-F942A891E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2166576"/>
        <c:axId val="252159032"/>
      </c:barChart>
      <c:catAx>
        <c:axId val="25216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2159032"/>
        <c:crosses val="autoZero"/>
        <c:auto val="1"/>
        <c:lblAlgn val="ctr"/>
        <c:lblOffset val="100"/>
        <c:noMultiLvlLbl val="0"/>
      </c:catAx>
      <c:valAx>
        <c:axId val="25215903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216657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202708390414817"/>
          <c:y val="0.4218746410365326"/>
          <c:w val="0.128597917249272"/>
          <c:h val="0.1355579658891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328258814477373E-2"/>
          <c:y val="0.10816609835091923"/>
          <c:w val="0.77538673667854185"/>
          <c:h val="0.70776459265269465"/>
        </c:manualLayout>
      </c:layout>
      <c:barChart>
        <c:barDir val="col"/>
        <c:grouping val="clustered"/>
        <c:varyColors val="0"/>
        <c:ser>
          <c:idx val="0"/>
          <c:order val="0"/>
          <c:tx>
            <c:v>Agent1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'H2'!$B$10:$B$13</c:f>
                <c:numCache>
                  <c:formatCode>General</c:formatCode>
                  <c:ptCount val="4"/>
                  <c:pt idx="0">
                    <c:v>1.1032649999999999</c:v>
                  </c:pt>
                  <c:pt idx="1">
                    <c:v>1.2112780000000001</c:v>
                  </c:pt>
                  <c:pt idx="2">
                    <c:v>1.2540709999999999</c:v>
                  </c:pt>
                  <c:pt idx="3">
                    <c:v>1.0394049999999999</c:v>
                  </c:pt>
                </c:numCache>
              </c:numRef>
            </c:plus>
            <c:minus>
              <c:numRef>
                <c:f>'H2'!$B$10:$B$13</c:f>
                <c:numCache>
                  <c:formatCode>General</c:formatCode>
                  <c:ptCount val="4"/>
                  <c:pt idx="0">
                    <c:v>1.1032649999999999</c:v>
                  </c:pt>
                  <c:pt idx="1">
                    <c:v>1.2112780000000001</c:v>
                  </c:pt>
                  <c:pt idx="2">
                    <c:v>1.2540709999999999</c:v>
                  </c:pt>
                  <c:pt idx="3">
                    <c:v>1.0394049999999999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'H2'!$A$3:$A$6</c:f>
              <c:strCache>
                <c:ptCount val="4"/>
                <c:pt idx="0">
                  <c:v>A=0.9 B=0.4 
Diff</c:v>
                </c:pt>
                <c:pt idx="1">
                  <c:v>A=0.7 B=0.4 
Diff</c:v>
                </c:pt>
                <c:pt idx="2">
                  <c:v>A=0.7 B=0.2
 Diff</c:v>
                </c:pt>
                <c:pt idx="3">
                  <c:v>A=0.7 B=0.4 
Sim</c:v>
                </c:pt>
              </c:strCache>
            </c:strRef>
          </c:cat>
          <c:val>
            <c:numRef>
              <c:f>'H2'!$B$3:$B$6</c:f>
              <c:numCache>
                <c:formatCode>General</c:formatCode>
                <c:ptCount val="4"/>
                <c:pt idx="0">
                  <c:v>2.1923080000000001</c:v>
                </c:pt>
                <c:pt idx="1">
                  <c:v>2.5576919999999999</c:v>
                </c:pt>
                <c:pt idx="2">
                  <c:v>2.7083330000000001</c:v>
                </c:pt>
                <c:pt idx="3">
                  <c:v>2.2962959999999999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2E-41BD-B231-43A5AA031CC2}"/>
            </c:ext>
          </c:extLst>
        </c:ser>
        <c:ser>
          <c:idx val="1"/>
          <c:order val="1"/>
          <c:tx>
            <c:v>Agent 2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'H2'!$C$10:$C$13</c:f>
                <c:numCache>
                  <c:formatCode>General</c:formatCode>
                  <c:ptCount val="4"/>
                  <c:pt idx="0">
                    <c:v>0.82932669999999997</c:v>
                  </c:pt>
                  <c:pt idx="1">
                    <c:v>1.0485930000000001</c:v>
                  </c:pt>
                  <c:pt idx="2">
                    <c:v>0.88701229999999998</c:v>
                  </c:pt>
                  <c:pt idx="3">
                    <c:v>1.127138</c:v>
                  </c:pt>
                </c:numCache>
              </c:numRef>
            </c:plus>
            <c:minus>
              <c:numRef>
                <c:f>'H2'!$C$10:$C$13</c:f>
                <c:numCache>
                  <c:formatCode>General</c:formatCode>
                  <c:ptCount val="4"/>
                  <c:pt idx="0">
                    <c:v>0.82932669999999997</c:v>
                  </c:pt>
                  <c:pt idx="1">
                    <c:v>1.0485930000000001</c:v>
                  </c:pt>
                  <c:pt idx="2">
                    <c:v>0.88701229999999998</c:v>
                  </c:pt>
                  <c:pt idx="3">
                    <c:v>1.127138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'H2'!$C$3:$C$6</c:f>
              <c:numCache>
                <c:formatCode>General</c:formatCode>
                <c:ptCount val="4"/>
                <c:pt idx="0">
                  <c:v>4.3076920000000003</c:v>
                </c:pt>
                <c:pt idx="1">
                  <c:v>3.8076919999999999</c:v>
                </c:pt>
                <c:pt idx="2">
                  <c:v>3.6458330000000001</c:v>
                </c:pt>
                <c:pt idx="3">
                  <c:v>3.2222219999999999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2E-41BD-B231-43A5AA031C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7036600"/>
        <c:axId val="247035288"/>
      </c:barChart>
      <c:catAx>
        <c:axId val="24703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7035288"/>
        <c:crosses val="autoZero"/>
        <c:auto val="1"/>
        <c:lblAlgn val="ctr"/>
        <c:lblOffset val="100"/>
        <c:noMultiLvlLbl val="0"/>
      </c:catAx>
      <c:valAx>
        <c:axId val="247035288"/>
        <c:scaling>
          <c:orientation val="minMax"/>
          <c:max val="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703660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614726537939157"/>
          <c:y val="0.47117574635092291"/>
          <c:w val="0.13385269446406092"/>
          <c:h val="0.143949334364466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866061905430808E-2"/>
          <c:y val="8.2853510115954959E-2"/>
          <c:w val="0.82574920009955843"/>
          <c:h val="0.74496259743637927"/>
        </c:manualLayout>
      </c:layout>
      <c:barChart>
        <c:barDir val="col"/>
        <c:grouping val="clustered"/>
        <c:varyColors val="0"/>
        <c:ser>
          <c:idx val="0"/>
          <c:order val="0"/>
          <c:tx>
            <c:v>Agent1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'H3'!$B$10:$B$13</c:f>
                <c:numCache>
                  <c:formatCode>General</c:formatCode>
                  <c:ptCount val="4"/>
                  <c:pt idx="0">
                    <c:v>0.85968880000000003</c:v>
                  </c:pt>
                  <c:pt idx="1">
                    <c:v>0.79116540000000002</c:v>
                  </c:pt>
                  <c:pt idx="2">
                    <c:v>1.16673</c:v>
                  </c:pt>
                  <c:pt idx="3">
                    <c:v>0.91897459999999997</c:v>
                  </c:pt>
                </c:numCache>
              </c:numRef>
            </c:plus>
            <c:minus>
              <c:numRef>
                <c:f>'H3'!$B$10:$B$13</c:f>
                <c:numCache>
                  <c:formatCode>General</c:formatCode>
                  <c:ptCount val="4"/>
                  <c:pt idx="0">
                    <c:v>0.85968880000000003</c:v>
                  </c:pt>
                  <c:pt idx="1">
                    <c:v>0.79116540000000002</c:v>
                  </c:pt>
                  <c:pt idx="2">
                    <c:v>1.16673</c:v>
                  </c:pt>
                  <c:pt idx="3">
                    <c:v>0.91897459999999997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'H3'!$A$3:$A$6</c:f>
              <c:strCache>
                <c:ptCount val="4"/>
                <c:pt idx="0">
                  <c:v>A=0.9 B=0.4 
Diff</c:v>
                </c:pt>
                <c:pt idx="1">
                  <c:v>A=0.7 B=0.4 
Diff</c:v>
                </c:pt>
                <c:pt idx="2">
                  <c:v>A=0.7 B=0.2
 Diff</c:v>
                </c:pt>
                <c:pt idx="3">
                  <c:v>A=0.7 B=0.4 
Sim</c:v>
                </c:pt>
              </c:strCache>
            </c:strRef>
          </c:cat>
          <c:val>
            <c:numRef>
              <c:f>'H3'!$B$3:$B$6</c:f>
              <c:numCache>
                <c:formatCode>General</c:formatCode>
                <c:ptCount val="4"/>
                <c:pt idx="0">
                  <c:v>4.0769229999999999</c:v>
                </c:pt>
                <c:pt idx="1">
                  <c:v>4.038462</c:v>
                </c:pt>
                <c:pt idx="2">
                  <c:v>3.4791669999999999</c:v>
                </c:pt>
                <c:pt idx="3">
                  <c:v>3.7962959999999999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F-4AF8-8AB3-9E7300E7E1E7}"/>
            </c:ext>
          </c:extLst>
        </c:ser>
        <c:ser>
          <c:idx val="1"/>
          <c:order val="1"/>
          <c:tx>
            <c:v>Agent2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'H3'!$C$10:$C$13</c:f>
                <c:numCache>
                  <c:formatCode>General</c:formatCode>
                  <c:ptCount val="4"/>
                  <c:pt idx="0">
                    <c:v>1.1527400000000001</c:v>
                  </c:pt>
                  <c:pt idx="1">
                    <c:v>0.96449019999999996</c:v>
                  </c:pt>
                  <c:pt idx="2">
                    <c:v>0.97486130000000004</c:v>
                  </c:pt>
                  <c:pt idx="3">
                    <c:v>0.79305159999999997</c:v>
                  </c:pt>
                </c:numCache>
              </c:numRef>
            </c:plus>
            <c:minus>
              <c:numRef>
                <c:f>'H3'!$C$10:$C$13</c:f>
                <c:numCache>
                  <c:formatCode>General</c:formatCode>
                  <c:ptCount val="4"/>
                  <c:pt idx="0">
                    <c:v>1.1527400000000001</c:v>
                  </c:pt>
                  <c:pt idx="1">
                    <c:v>0.96449019999999996</c:v>
                  </c:pt>
                  <c:pt idx="2">
                    <c:v>0.97486130000000004</c:v>
                  </c:pt>
                  <c:pt idx="3">
                    <c:v>0.79305159999999997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'H3'!$C$3:$C$6</c:f>
              <c:numCache>
                <c:formatCode>General</c:formatCode>
                <c:ptCount val="4"/>
                <c:pt idx="0">
                  <c:v>2.6538460000000001</c:v>
                </c:pt>
                <c:pt idx="1">
                  <c:v>2.6730770000000001</c:v>
                </c:pt>
                <c:pt idx="2">
                  <c:v>2.3333330000000001</c:v>
                </c:pt>
                <c:pt idx="3">
                  <c:v>1.888889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7F-4AF8-8AB3-9E7300E7E1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3063240"/>
        <c:axId val="253058320"/>
      </c:barChart>
      <c:catAx>
        <c:axId val="2530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3058320"/>
        <c:crosses val="autoZero"/>
        <c:auto val="1"/>
        <c:lblAlgn val="ctr"/>
        <c:lblOffset val="100"/>
        <c:noMultiLvlLbl val="0"/>
      </c:catAx>
      <c:valAx>
        <c:axId val="253058320"/>
        <c:scaling>
          <c:orientation val="minMax"/>
          <c:max val="5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30632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12316515991056"/>
          <c:y val="0.16843421396728667"/>
          <c:w val="0.71556321084864394"/>
          <c:h val="0.68330865485428083"/>
        </c:manualLayout>
      </c:layout>
      <c:barChart>
        <c:barDir val="col"/>
        <c:grouping val="clustered"/>
        <c:varyColors val="0"/>
        <c:ser>
          <c:idx val="0"/>
          <c:order val="0"/>
          <c:tx>
            <c:v>Agent1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'H4'!$B$10:$B$13</c:f>
                <c:numCache>
                  <c:formatCode>General</c:formatCode>
                  <c:ptCount val="4"/>
                  <c:pt idx="0">
                    <c:v>0.89913650000000001</c:v>
                  </c:pt>
                  <c:pt idx="1">
                    <c:v>0.97788520000000001</c:v>
                  </c:pt>
                  <c:pt idx="2">
                    <c:v>0.94437490000000002</c:v>
                  </c:pt>
                  <c:pt idx="3">
                    <c:v>0.57187759999999999</c:v>
                  </c:pt>
                </c:numCache>
              </c:numRef>
            </c:plus>
            <c:minus>
              <c:numRef>
                <c:f>'H4'!$B$10:$B$13</c:f>
                <c:numCache>
                  <c:formatCode>General</c:formatCode>
                  <c:ptCount val="4"/>
                  <c:pt idx="0">
                    <c:v>0.89913650000000001</c:v>
                  </c:pt>
                  <c:pt idx="1">
                    <c:v>0.97788520000000001</c:v>
                  </c:pt>
                  <c:pt idx="2">
                    <c:v>0.94437490000000002</c:v>
                  </c:pt>
                  <c:pt idx="3">
                    <c:v>0.57187759999999999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'H4'!$A$3:$A$6</c:f>
              <c:strCache>
                <c:ptCount val="4"/>
                <c:pt idx="0">
                  <c:v>A=0.9 B=0.4 
Diff</c:v>
                </c:pt>
                <c:pt idx="1">
                  <c:v>A=0.7 B=0.4 
Diff</c:v>
                </c:pt>
                <c:pt idx="2">
                  <c:v>A=0.7 B=0.2
 Diff</c:v>
                </c:pt>
                <c:pt idx="3">
                  <c:v>A=0.7 B=0.4 
Sim</c:v>
                </c:pt>
              </c:strCache>
            </c:strRef>
          </c:cat>
          <c:val>
            <c:numRef>
              <c:f>'H4'!$B$3:$B$6</c:f>
              <c:numCache>
                <c:formatCode>General</c:formatCode>
                <c:ptCount val="4"/>
                <c:pt idx="0">
                  <c:v>4.2307689999999996</c:v>
                </c:pt>
                <c:pt idx="1">
                  <c:v>3.8461539999999999</c:v>
                </c:pt>
                <c:pt idx="2">
                  <c:v>3.7916669999999999</c:v>
                </c:pt>
                <c:pt idx="3">
                  <c:v>4.5555560000000002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B9-4A2A-95E6-38807FFAC2BE}"/>
            </c:ext>
          </c:extLst>
        </c:ser>
        <c:ser>
          <c:idx val="1"/>
          <c:order val="1"/>
          <c:tx>
            <c:v>Agent2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'H4'!$C$10:$C$13</c:f>
                <c:numCache>
                  <c:formatCode>General</c:formatCode>
                  <c:ptCount val="4"/>
                  <c:pt idx="0">
                    <c:v>1.163808</c:v>
                  </c:pt>
                  <c:pt idx="1">
                    <c:v>1.0711839999999999</c:v>
                  </c:pt>
                  <c:pt idx="2">
                    <c:v>1.103669</c:v>
                  </c:pt>
                  <c:pt idx="3">
                    <c:v>0.97934650000000001</c:v>
                  </c:pt>
                </c:numCache>
              </c:numRef>
            </c:plus>
            <c:minus>
              <c:numRef>
                <c:f>'H4'!$C$10:$C$13</c:f>
                <c:numCache>
                  <c:formatCode>General</c:formatCode>
                  <c:ptCount val="4"/>
                  <c:pt idx="0">
                    <c:v>1.163808</c:v>
                  </c:pt>
                  <c:pt idx="1">
                    <c:v>1.0711839999999999</c:v>
                  </c:pt>
                  <c:pt idx="2">
                    <c:v>1.103669</c:v>
                  </c:pt>
                  <c:pt idx="3">
                    <c:v>0.97934650000000001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'H4'!$C$3:$C$6</c:f>
              <c:numCache>
                <c:formatCode>General</c:formatCode>
                <c:ptCount val="4"/>
                <c:pt idx="0">
                  <c:v>2.3076919999999999</c:v>
                </c:pt>
                <c:pt idx="1">
                  <c:v>2.5961539999999999</c:v>
                </c:pt>
                <c:pt idx="2">
                  <c:v>2.875</c:v>
                </c:pt>
                <c:pt idx="3">
                  <c:v>1.9444440000000001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B9-4A2A-95E6-38807FFAC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8633744"/>
        <c:axId val="538635712"/>
      </c:barChart>
      <c:catAx>
        <c:axId val="53863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8635712"/>
        <c:crosses val="autoZero"/>
        <c:auto val="1"/>
        <c:lblAlgn val="ctr"/>
        <c:lblOffset val="100"/>
        <c:noMultiLvlLbl val="0"/>
      </c:catAx>
      <c:valAx>
        <c:axId val="538635712"/>
        <c:scaling>
          <c:orientation val="minMax"/>
          <c:max val="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86337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255399486323134"/>
          <c:y val="0.44385410617483129"/>
          <c:w val="0.10952052782908513"/>
          <c:h val="0.126891943735695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0.12231</cdr:x>
      <cdr:y>0.06572</cdr:y>
    </cdr:from>
    <cdr:to>
      <cdr:x>0.1868</cdr:x>
      <cdr:y>0.31925</cdr:y>
    </cdr:to>
    <cdr:grpSp>
      <cdr:nvGrpSpPr>
        <cdr:cNvPr id="53" name="Groupe 52">
          <a:extLst xmlns:a="http://schemas.openxmlformats.org/drawingml/2006/main">
            <a:ext uri="{FF2B5EF4-FFF2-40B4-BE49-F238E27FC236}">
              <a16:creationId xmlns:a16="http://schemas.microsoft.com/office/drawing/2014/main" id="{47A0C9B0-16E9-45F2-AECD-C2E36D68A565}"/>
            </a:ext>
          </a:extLst>
        </cdr:cNvPr>
        <cdr:cNvGrpSpPr/>
      </cdr:nvGrpSpPr>
      <cdr:grpSpPr>
        <a:xfrm xmlns:a="http://schemas.openxmlformats.org/drawingml/2006/main">
          <a:off x="1261968" y="418282"/>
          <a:ext cx="665393" cy="1613618"/>
          <a:chOff x="858679" y="820892"/>
          <a:chExt cx="507512" cy="1707161"/>
        </a:xfrm>
      </cdr:grpSpPr>
      <cdr:cxnSp macro="">
        <cdr:nvCxnSpPr>
          <cdr:cNvPr id="3" name="Connecteur droit 2">
            <a:extLst xmlns:a="http://schemas.openxmlformats.org/drawingml/2006/main">
              <a:ext uri="{FF2B5EF4-FFF2-40B4-BE49-F238E27FC236}">
                <a16:creationId xmlns:a16="http://schemas.microsoft.com/office/drawing/2014/main" id="{5DC1B0A5-2DAB-46CB-A08A-15FE995A5F34}"/>
              </a:ext>
            </a:extLst>
          </cdr:cNvPr>
          <cdr:cNvCxnSpPr/>
        </cdr:nvCxnSpPr>
        <cdr:spPr>
          <a:xfrm xmlns:a="http://schemas.openxmlformats.org/drawingml/2006/main" flipV="1">
            <a:off x="858679" y="820893"/>
            <a:ext cx="0" cy="17423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4" name="Connecteur droit 3">
            <a:extLst xmlns:a="http://schemas.openxmlformats.org/drawingml/2006/main">
              <a:ext uri="{FF2B5EF4-FFF2-40B4-BE49-F238E27FC236}">
                <a16:creationId xmlns:a16="http://schemas.microsoft.com/office/drawing/2014/main" id="{55E29AD0-43FF-4CBC-B11D-720BB12DF1CC}"/>
              </a:ext>
            </a:extLst>
          </cdr:cNvPr>
          <cdr:cNvCxnSpPr/>
        </cdr:nvCxnSpPr>
        <cdr:spPr>
          <a:xfrm xmlns:a="http://schemas.openxmlformats.org/drawingml/2006/main" flipH="1" flipV="1">
            <a:off x="1366040" y="820893"/>
            <a:ext cx="151" cy="170716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5" name="Connecteur droit 4">
            <a:extLst xmlns:a="http://schemas.openxmlformats.org/drawingml/2006/main">
              <a:ext uri="{FF2B5EF4-FFF2-40B4-BE49-F238E27FC236}">
                <a16:creationId xmlns:a16="http://schemas.microsoft.com/office/drawing/2014/main" id="{03A8E22D-5B26-4F56-80B4-BB541B610D00}"/>
              </a:ext>
            </a:extLst>
          </cdr:cNvPr>
          <cdr:cNvCxnSpPr/>
        </cdr:nvCxnSpPr>
        <cdr:spPr>
          <a:xfrm xmlns:a="http://schemas.openxmlformats.org/drawingml/2006/main">
            <a:off x="858679" y="820892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0.3344</cdr:x>
      <cdr:y>0.06312</cdr:y>
    </cdr:from>
    <cdr:to>
      <cdr:x>0.39963</cdr:x>
      <cdr:y>0.31336</cdr:y>
    </cdr:to>
    <cdr:grpSp>
      <cdr:nvGrpSpPr>
        <cdr:cNvPr id="10" name="Groupe 9">
          <a:extLst xmlns:a="http://schemas.openxmlformats.org/drawingml/2006/main">
            <a:ext uri="{FF2B5EF4-FFF2-40B4-BE49-F238E27FC236}">
              <a16:creationId xmlns:a16="http://schemas.microsoft.com/office/drawing/2014/main" id="{70397D50-1E9F-4EE2-8DC8-DFA2A5CDCA4F}"/>
            </a:ext>
          </a:extLst>
        </cdr:cNvPr>
        <cdr:cNvGrpSpPr/>
      </cdr:nvGrpSpPr>
      <cdr:grpSpPr>
        <a:xfrm xmlns:a="http://schemas.openxmlformats.org/drawingml/2006/main">
          <a:off x="3450265" y="401734"/>
          <a:ext cx="673029" cy="1592679"/>
          <a:chOff x="-5821979" y="-489078"/>
          <a:chExt cx="489582" cy="1209976"/>
        </a:xfrm>
      </cdr:grpSpPr>
      <cdr:cxnSp macro="">
        <cdr:nvCxnSpPr>
          <cdr:cNvPr id="11" name="Connecteur droit 10">
            <a:extLst xmlns:a="http://schemas.openxmlformats.org/drawingml/2006/main">
              <a:ext uri="{FF2B5EF4-FFF2-40B4-BE49-F238E27FC236}">
                <a16:creationId xmlns:a16="http://schemas.microsoft.com/office/drawing/2014/main" id="{F25C32C7-5D1E-4C8B-9AC0-2B6E5CC61998}"/>
              </a:ext>
            </a:extLst>
          </cdr:cNvPr>
          <cdr:cNvCxnSpPr/>
        </cdr:nvCxnSpPr>
        <cdr:spPr>
          <a:xfrm xmlns:a="http://schemas.openxmlformats.org/drawingml/2006/main" flipV="1">
            <a:off x="-5821979" y="-489077"/>
            <a:ext cx="0" cy="123488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2" name="Connecteur droit 11">
            <a:extLst xmlns:a="http://schemas.openxmlformats.org/drawingml/2006/main">
              <a:ext uri="{FF2B5EF4-FFF2-40B4-BE49-F238E27FC236}">
                <a16:creationId xmlns:a16="http://schemas.microsoft.com/office/drawing/2014/main" id="{506C2686-3516-41F9-A267-78829342D831}"/>
              </a:ext>
            </a:extLst>
          </cdr:cNvPr>
          <cdr:cNvCxnSpPr/>
        </cdr:nvCxnSpPr>
        <cdr:spPr>
          <a:xfrm xmlns:a="http://schemas.openxmlformats.org/drawingml/2006/main" flipH="1" flipV="1">
            <a:off x="-5332548" y="-489077"/>
            <a:ext cx="151" cy="1209975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3" name="Connecteur droit 12">
            <a:extLst xmlns:a="http://schemas.openxmlformats.org/drawingml/2006/main">
              <a:ext uri="{FF2B5EF4-FFF2-40B4-BE49-F238E27FC236}">
                <a16:creationId xmlns:a16="http://schemas.microsoft.com/office/drawing/2014/main" id="{ABD5C8E2-983B-47F2-A684-B9FEE7F25B4A}"/>
              </a:ext>
            </a:extLst>
          </cdr:cNvPr>
          <cdr:cNvCxnSpPr/>
        </cdr:nvCxnSpPr>
        <cdr:spPr>
          <a:xfrm xmlns:a="http://schemas.openxmlformats.org/drawingml/2006/main">
            <a:off x="-5821979" y="-489078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0.54929</cdr:x>
      <cdr:y>0.06212</cdr:y>
    </cdr:from>
    <cdr:to>
      <cdr:x>0.61784</cdr:x>
      <cdr:y>0.34527</cdr:y>
    </cdr:to>
    <cdr:grpSp>
      <cdr:nvGrpSpPr>
        <cdr:cNvPr id="30" name="Groupe 29">
          <a:extLst xmlns:a="http://schemas.openxmlformats.org/drawingml/2006/main">
            <a:ext uri="{FF2B5EF4-FFF2-40B4-BE49-F238E27FC236}">
              <a16:creationId xmlns:a16="http://schemas.microsoft.com/office/drawing/2014/main" id="{A34B4B78-758A-4D58-B3F1-F8389D196691}"/>
            </a:ext>
          </a:extLst>
        </cdr:cNvPr>
        <cdr:cNvGrpSpPr/>
      </cdr:nvGrpSpPr>
      <cdr:grpSpPr>
        <a:xfrm xmlns:a="http://schemas.openxmlformats.org/drawingml/2006/main">
          <a:off x="5667453" y="395369"/>
          <a:ext cx="707284" cy="1802138"/>
          <a:chOff x="-13074716" y="-491976"/>
          <a:chExt cx="489582" cy="2621423"/>
        </a:xfrm>
      </cdr:grpSpPr>
      <cdr:cxnSp macro="">
        <cdr:nvCxnSpPr>
          <cdr:cNvPr id="31" name="Connecteur droit 30">
            <a:extLst xmlns:a="http://schemas.openxmlformats.org/drawingml/2006/main">
              <a:ext uri="{FF2B5EF4-FFF2-40B4-BE49-F238E27FC236}">
                <a16:creationId xmlns:a16="http://schemas.microsoft.com/office/drawing/2014/main" id="{9AB05E10-7DB1-42A1-B5E5-EF14B45F67B6}"/>
              </a:ext>
            </a:extLst>
          </cdr:cNvPr>
          <cdr:cNvCxnSpPr/>
        </cdr:nvCxnSpPr>
        <cdr:spPr>
          <a:xfrm xmlns:a="http://schemas.openxmlformats.org/drawingml/2006/main" flipV="1">
            <a:off x="-13074716" y="-491976"/>
            <a:ext cx="0" cy="267539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2" name="Connecteur droit 31">
            <a:extLst xmlns:a="http://schemas.openxmlformats.org/drawingml/2006/main">
              <a:ext uri="{FF2B5EF4-FFF2-40B4-BE49-F238E27FC236}">
                <a16:creationId xmlns:a16="http://schemas.microsoft.com/office/drawing/2014/main" id="{377762D6-1F19-4740-9F4C-8BA1F5EF7ADB}"/>
              </a:ext>
            </a:extLst>
          </cdr:cNvPr>
          <cdr:cNvCxnSpPr/>
        </cdr:nvCxnSpPr>
        <cdr:spPr>
          <a:xfrm xmlns:a="http://schemas.openxmlformats.org/drawingml/2006/main" flipH="1" flipV="1">
            <a:off x="-12585285" y="-491976"/>
            <a:ext cx="151" cy="2621423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3" name="Connecteur droit 32">
            <a:extLst xmlns:a="http://schemas.openxmlformats.org/drawingml/2006/main">
              <a:ext uri="{FF2B5EF4-FFF2-40B4-BE49-F238E27FC236}">
                <a16:creationId xmlns:a16="http://schemas.microsoft.com/office/drawing/2014/main" id="{D1CAB90D-6450-4EEE-B5F7-64CD437FE9F2}"/>
              </a:ext>
            </a:extLst>
          </cdr:cNvPr>
          <cdr:cNvCxnSpPr/>
        </cdr:nvCxnSpPr>
        <cdr:spPr>
          <a:xfrm xmlns:a="http://schemas.openxmlformats.org/drawingml/2006/main">
            <a:off x="-13074716" y="-480013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0.75784</cdr:x>
      <cdr:y>0.06572</cdr:y>
    </cdr:from>
    <cdr:to>
      <cdr:x>0.82401</cdr:x>
      <cdr:y>0.364</cdr:y>
    </cdr:to>
    <cdr:grpSp>
      <cdr:nvGrpSpPr>
        <cdr:cNvPr id="49" name="Groupe 48">
          <a:extLst xmlns:a="http://schemas.openxmlformats.org/drawingml/2006/main">
            <a:ext uri="{FF2B5EF4-FFF2-40B4-BE49-F238E27FC236}">
              <a16:creationId xmlns:a16="http://schemas.microsoft.com/office/drawing/2014/main" id="{39F98432-B310-40C7-A9A6-9DD97A7C3A36}"/>
            </a:ext>
          </a:extLst>
        </cdr:cNvPr>
        <cdr:cNvGrpSpPr/>
      </cdr:nvGrpSpPr>
      <cdr:grpSpPr>
        <a:xfrm xmlns:a="http://schemas.openxmlformats.org/drawingml/2006/main">
          <a:off x="7819226" y="418282"/>
          <a:ext cx="682727" cy="1898434"/>
          <a:chOff x="-2879863" y="-256809"/>
          <a:chExt cx="489582" cy="1567519"/>
        </a:xfrm>
      </cdr:grpSpPr>
      <cdr:cxnSp macro="">
        <cdr:nvCxnSpPr>
          <cdr:cNvPr id="50" name="Connecteur droit 49">
            <a:extLst xmlns:a="http://schemas.openxmlformats.org/drawingml/2006/main">
              <a:ext uri="{FF2B5EF4-FFF2-40B4-BE49-F238E27FC236}">
                <a16:creationId xmlns:a16="http://schemas.microsoft.com/office/drawing/2014/main" id="{02976753-04A8-477E-AB55-0CD57E762389}"/>
              </a:ext>
            </a:extLst>
          </cdr:cNvPr>
          <cdr:cNvCxnSpPr/>
        </cdr:nvCxnSpPr>
        <cdr:spPr>
          <a:xfrm xmlns:a="http://schemas.openxmlformats.org/drawingml/2006/main" flipV="1">
            <a:off x="-2879863" y="-256808"/>
            <a:ext cx="0" cy="159979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51" name="Connecteur droit 50">
            <a:extLst xmlns:a="http://schemas.openxmlformats.org/drawingml/2006/main">
              <a:ext uri="{FF2B5EF4-FFF2-40B4-BE49-F238E27FC236}">
                <a16:creationId xmlns:a16="http://schemas.microsoft.com/office/drawing/2014/main" id="{C9691315-B795-4593-98EB-ECABC18E5D15}"/>
              </a:ext>
            </a:extLst>
          </cdr:cNvPr>
          <cdr:cNvCxnSpPr/>
        </cdr:nvCxnSpPr>
        <cdr:spPr>
          <a:xfrm xmlns:a="http://schemas.openxmlformats.org/drawingml/2006/main" flipH="1" flipV="1">
            <a:off x="-2390432" y="-256808"/>
            <a:ext cx="151" cy="1567518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52" name="Connecteur droit 51">
            <a:extLst xmlns:a="http://schemas.openxmlformats.org/drawingml/2006/main">
              <a:ext uri="{FF2B5EF4-FFF2-40B4-BE49-F238E27FC236}">
                <a16:creationId xmlns:a16="http://schemas.microsoft.com/office/drawing/2014/main" id="{AD1ED628-B4A8-43E8-B907-D5B570DC4D8F}"/>
              </a:ext>
            </a:extLst>
          </cdr:cNvPr>
          <cdr:cNvCxnSpPr/>
        </cdr:nvCxnSpPr>
        <cdr:spPr>
          <a:xfrm xmlns:a="http://schemas.openxmlformats.org/drawingml/2006/main">
            <a:off x="-2879863" y="-256809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0.71931</cdr:x>
      <cdr:y>0</cdr:y>
    </cdr:from>
    <cdr:to>
      <cdr:x>0.85365</cdr:x>
      <cdr:y>0.06286</cdr:y>
    </cdr:to>
    <cdr:sp macro="" textlink="">
      <cdr:nvSpPr>
        <cdr:cNvPr id="54" name="ZoneTexte 35"/>
        <cdr:cNvSpPr txBox="1"/>
      </cdr:nvSpPr>
      <cdr:spPr>
        <a:xfrm xmlns:a="http://schemas.openxmlformats.org/drawingml/2006/main">
          <a:off x="5846537" y="0"/>
          <a:ext cx="1091966" cy="40011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b="1" dirty="0"/>
            <a:t>*   r= 0.5</a:t>
          </a:r>
          <a:endParaRPr lang="fr-FR" sz="2800" b="1" dirty="0"/>
        </a:p>
      </cdr:txBody>
    </cdr:sp>
  </cdr:relSizeAnchor>
  <cdr:relSizeAnchor xmlns:cdr="http://schemas.openxmlformats.org/drawingml/2006/chartDrawing">
    <cdr:from>
      <cdr:x>0.46707</cdr:x>
      <cdr:y>0</cdr:y>
    </cdr:from>
    <cdr:to>
      <cdr:x>0.71271</cdr:x>
      <cdr:y>0.06286</cdr:y>
    </cdr:to>
    <cdr:sp macro="" textlink="">
      <cdr:nvSpPr>
        <cdr:cNvPr id="55" name="ZoneTexte 35"/>
        <cdr:cNvSpPr txBox="1"/>
      </cdr:nvSpPr>
      <cdr:spPr>
        <a:xfrm xmlns:a="http://schemas.openxmlformats.org/drawingml/2006/main">
          <a:off x="3796315" y="0"/>
          <a:ext cx="1996633" cy="40011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b="1" dirty="0"/>
            <a:t>P = </a:t>
          </a:r>
          <a:r>
            <a:rPr lang="fr-FR" sz="1800" b="1" dirty="0"/>
            <a:t>0,002</a:t>
          </a:r>
          <a:r>
            <a:rPr lang="fr-FR" sz="2000" b="1" dirty="0"/>
            <a:t>  r= 0.3</a:t>
          </a:r>
          <a:endParaRPr lang="fr-FR" sz="1600" b="1" dirty="0"/>
        </a:p>
      </cdr:txBody>
    </cdr:sp>
  </cdr:relSizeAnchor>
  <cdr:relSizeAnchor xmlns:cdr="http://schemas.openxmlformats.org/drawingml/2006/chartDrawing">
    <cdr:from>
      <cdr:x>0.29047</cdr:x>
      <cdr:y>0</cdr:y>
    </cdr:from>
    <cdr:to>
      <cdr:x>0.42482</cdr:x>
      <cdr:y>0.06286</cdr:y>
    </cdr:to>
    <cdr:sp macro="" textlink="">
      <cdr:nvSpPr>
        <cdr:cNvPr id="56" name="ZoneTexte 35"/>
        <cdr:cNvSpPr txBox="1"/>
      </cdr:nvSpPr>
      <cdr:spPr>
        <a:xfrm xmlns:a="http://schemas.openxmlformats.org/drawingml/2006/main">
          <a:off x="2360957" y="0"/>
          <a:ext cx="1091966" cy="40011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b="1" dirty="0"/>
            <a:t>*   r= 0.5</a:t>
          </a:r>
          <a:endParaRPr lang="fr-FR" sz="1600" b="1" dirty="0"/>
        </a:p>
      </cdr:txBody>
    </cdr:sp>
  </cdr:relSizeAnchor>
  <cdr:relSizeAnchor xmlns:cdr="http://schemas.openxmlformats.org/drawingml/2006/chartDrawing">
    <cdr:from>
      <cdr:x>0.0841</cdr:x>
      <cdr:y>0</cdr:y>
    </cdr:from>
    <cdr:to>
      <cdr:x>0.2264</cdr:x>
      <cdr:y>0.06286</cdr:y>
    </cdr:to>
    <cdr:sp macro="" textlink="">
      <cdr:nvSpPr>
        <cdr:cNvPr id="57" name="ZoneTexte 35"/>
        <cdr:cNvSpPr txBox="1"/>
      </cdr:nvSpPr>
      <cdr:spPr>
        <a:xfrm xmlns:a="http://schemas.openxmlformats.org/drawingml/2006/main">
          <a:off x="683528" y="0"/>
          <a:ext cx="1156666" cy="40011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2000" b="1" dirty="0"/>
            <a:t>*  r= 0.5</a:t>
          </a:r>
          <a:endParaRPr lang="fr-FR" sz="16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0.11148</cdr:x>
      <cdr:y>0</cdr:y>
    </cdr:from>
    <cdr:to>
      <cdr:x>0.84861</cdr:x>
      <cdr:y>0.30062</cdr:y>
    </cdr:to>
    <cdr:grpSp>
      <cdr:nvGrpSpPr>
        <cdr:cNvPr id="2" name="Groupe 1">
          <a:extLst xmlns:a="http://schemas.openxmlformats.org/drawingml/2006/main">
            <a:ext uri="{FF2B5EF4-FFF2-40B4-BE49-F238E27FC236}">
              <a16:creationId xmlns:a16="http://schemas.microsoft.com/office/drawing/2014/main" id="{2B685BF6-7239-4065-BA6F-FC5063D19073}"/>
            </a:ext>
          </a:extLst>
        </cdr:cNvPr>
        <cdr:cNvGrpSpPr/>
      </cdr:nvGrpSpPr>
      <cdr:grpSpPr>
        <a:xfrm xmlns:a="http://schemas.openxmlformats.org/drawingml/2006/main">
          <a:off x="1267887" y="0"/>
          <a:ext cx="8383544" cy="1988013"/>
          <a:chOff x="1267887" y="0"/>
          <a:chExt cx="8383544" cy="1988013"/>
        </a:xfrm>
      </cdr:grpSpPr>
      <cdr:sp macro="" textlink="">
        <cdr:nvSpPr>
          <cdr:cNvPr id="18" name="ZoneTexte 35"/>
          <cdr:cNvSpPr txBox="1"/>
        </cdr:nvSpPr>
        <cdr:spPr>
          <a:xfrm xmlns:a="http://schemas.openxmlformats.org/drawingml/2006/main">
            <a:off x="1267887" y="0"/>
            <a:ext cx="1457023" cy="457358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>
            <a:noFill/>
          </a:ln>
        </cdr:spPr>
        <cdr:txBody>
          <a:bodyPr xmlns:a="http://schemas.openxmlformats.org/drawingml/2006/main" wrap="none" rtlCol="0">
            <a:spAutoFit/>
          </a:bodyPr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fr-FR" sz="2000" b="1" dirty="0"/>
              <a:t>*  r= 0.5</a:t>
            </a:r>
          </a:p>
        </cdr:txBody>
      </cdr:sp>
      <cdr:sp macro="" textlink="">
        <cdr:nvSpPr>
          <cdr:cNvPr id="19" name="ZoneTexte 35"/>
          <cdr:cNvSpPr txBox="1"/>
        </cdr:nvSpPr>
        <cdr:spPr>
          <a:xfrm xmlns:a="http://schemas.openxmlformats.org/drawingml/2006/main">
            <a:off x="3642388" y="0"/>
            <a:ext cx="1457138" cy="457358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>
            <a:noFill/>
          </a:ln>
        </cdr:spPr>
        <cdr:txBody>
          <a:bodyPr xmlns:a="http://schemas.openxmlformats.org/drawingml/2006/main" wrap="none" rtlCol="0">
            <a:spAutoFit/>
          </a:bodyPr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fr-FR" sz="2000" b="1" dirty="0"/>
              <a:t>*   r=0.4</a:t>
            </a:r>
          </a:p>
        </cdr:txBody>
      </cdr:sp>
      <cdr:sp macro="" textlink="">
        <cdr:nvSpPr>
          <cdr:cNvPr id="20" name="ZoneTexte 35"/>
          <cdr:cNvSpPr txBox="1"/>
        </cdr:nvSpPr>
        <cdr:spPr>
          <a:xfrm xmlns:a="http://schemas.openxmlformats.org/drawingml/2006/main">
            <a:off x="5831279" y="0"/>
            <a:ext cx="1294500" cy="457358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>
            <a:noFill/>
          </a:ln>
        </cdr:spPr>
        <cdr:txBody>
          <a:bodyPr xmlns:a="http://schemas.openxmlformats.org/drawingml/2006/main" wrap="none" rtlCol="0">
            <a:spAutoFit/>
          </a:bodyPr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fr-FR" sz="2000" b="1" dirty="0"/>
              <a:t>* r=0.3</a:t>
            </a:r>
          </a:p>
        </cdr:txBody>
      </cdr:sp>
      <cdr:sp macro="" textlink="">
        <cdr:nvSpPr>
          <cdr:cNvPr id="21" name="ZoneTexte 35"/>
          <cdr:cNvSpPr txBox="1"/>
        </cdr:nvSpPr>
        <cdr:spPr>
          <a:xfrm xmlns:a="http://schemas.openxmlformats.org/drawingml/2006/main">
            <a:off x="8113089" y="0"/>
            <a:ext cx="1538342" cy="457358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>
            <a:noFill/>
          </a:ln>
        </cdr:spPr>
        <cdr:txBody>
          <a:bodyPr xmlns:a="http://schemas.openxmlformats.org/drawingml/2006/main" wrap="none" rtlCol="0">
            <a:spAutoFit/>
          </a:bodyPr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fr-FR" sz="2000" b="1" dirty="0"/>
              <a:t>*   r= 0.4</a:t>
            </a:r>
          </a:p>
        </cdr:txBody>
      </cdr:sp>
      <cdr:grpSp>
        <cdr:nvGrpSpPr>
          <cdr:cNvPr id="22" name="Groupe 21">
            <a:extLst xmlns:a="http://schemas.openxmlformats.org/drawingml/2006/main">
              <a:ext uri="{FF2B5EF4-FFF2-40B4-BE49-F238E27FC236}">
                <a16:creationId xmlns:a16="http://schemas.microsoft.com/office/drawing/2014/main" id="{29A3DC7D-0E6C-4B64-B0AA-A06849BFE768}"/>
              </a:ext>
            </a:extLst>
          </cdr:cNvPr>
          <cdr:cNvGrpSpPr/>
        </cdr:nvGrpSpPr>
        <cdr:grpSpPr>
          <a:xfrm xmlns:a="http://schemas.openxmlformats.org/drawingml/2006/main">
            <a:off x="1738397" y="492870"/>
            <a:ext cx="787596" cy="1446735"/>
            <a:chOff x="2646109" y="951728"/>
            <a:chExt cx="489582" cy="2092195"/>
          </a:xfrm>
        </cdr:grpSpPr>
        <cdr:cxnSp macro="">
          <cdr:nvCxnSpPr>
            <cdr:cNvPr id="23" name="Connecteur droit 22">
              <a:extLst xmlns:a="http://schemas.openxmlformats.org/drawingml/2006/main">
                <a:ext uri="{FF2B5EF4-FFF2-40B4-BE49-F238E27FC236}">
                  <a16:creationId xmlns:a16="http://schemas.microsoft.com/office/drawing/2014/main" id="{218D30C5-B47C-4CF9-BDCA-876A20CE0F7F}"/>
                </a:ext>
              </a:extLst>
            </cdr:cNvPr>
            <cdr:cNvCxnSpPr/>
          </cdr:nvCxnSpPr>
          <cdr:spPr>
            <a:xfrm xmlns:a="http://schemas.openxmlformats.org/drawingml/2006/main" flipV="1">
              <a:off x="3135691" y="951729"/>
              <a:ext cx="0" cy="213527"/>
            </a:xfrm>
            <a:prstGeom xmlns:a="http://schemas.openxmlformats.org/drawingml/2006/main" prst="line">
              <a:avLst/>
            </a:prstGeom>
            <a:ln xmlns:a="http://schemas.openxmlformats.org/drawingml/2006/main" w="19050">
              <a:solidFill>
                <a:schemeClr val="tx1"/>
              </a:solidFill>
            </a:ln>
          </cdr:spPr>
          <cdr:style>
            <a:lnRef xmlns:a="http://schemas.openxmlformats.org/drawingml/2006/main" idx="1">
              <a:schemeClr val="accent1"/>
            </a:lnRef>
            <a:fillRef xmlns:a="http://schemas.openxmlformats.org/drawingml/2006/main" idx="0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tx1"/>
            </a:fontRef>
          </cdr:style>
        </cdr:cxnSp>
        <cdr:cxnSp macro="">
          <cdr:nvCxnSpPr>
            <cdr:cNvPr id="24" name="Connecteur droit 23">
              <a:extLst xmlns:a="http://schemas.openxmlformats.org/drawingml/2006/main">
                <a:ext uri="{FF2B5EF4-FFF2-40B4-BE49-F238E27FC236}">
                  <a16:creationId xmlns:a16="http://schemas.microsoft.com/office/drawing/2014/main" id="{9DE39A10-1EEF-41D8-BFF1-37660CFCB61D}"/>
                </a:ext>
              </a:extLst>
            </cdr:cNvPr>
            <cdr:cNvCxnSpPr/>
          </cdr:nvCxnSpPr>
          <cdr:spPr>
            <a:xfrm xmlns:a="http://schemas.openxmlformats.org/drawingml/2006/main" flipH="1" flipV="1">
              <a:off x="2646109" y="951728"/>
              <a:ext cx="151" cy="2092195"/>
            </a:xfrm>
            <a:prstGeom xmlns:a="http://schemas.openxmlformats.org/drawingml/2006/main" prst="line">
              <a:avLst/>
            </a:prstGeom>
            <a:ln xmlns:a="http://schemas.openxmlformats.org/drawingml/2006/main" w="19050">
              <a:solidFill>
                <a:schemeClr val="tx1"/>
              </a:solidFill>
            </a:ln>
          </cdr:spPr>
          <cdr:style>
            <a:lnRef xmlns:a="http://schemas.openxmlformats.org/drawingml/2006/main" idx="1">
              <a:schemeClr val="accent1"/>
            </a:lnRef>
            <a:fillRef xmlns:a="http://schemas.openxmlformats.org/drawingml/2006/main" idx="0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tx1"/>
            </a:fontRef>
          </cdr:style>
        </cdr:cxnSp>
        <cdr:cxnSp macro="">
          <cdr:nvCxnSpPr>
            <cdr:cNvPr id="25" name="Connecteur droit 24">
              <a:extLst xmlns:a="http://schemas.openxmlformats.org/drawingml/2006/main">
                <a:ext uri="{FF2B5EF4-FFF2-40B4-BE49-F238E27FC236}">
                  <a16:creationId xmlns:a16="http://schemas.microsoft.com/office/drawing/2014/main" id="{F236E317-F2C5-4B3B-BE00-D2A7FC8C0182}"/>
                </a:ext>
              </a:extLst>
            </cdr:cNvPr>
            <cdr:cNvCxnSpPr/>
          </cdr:nvCxnSpPr>
          <cdr:spPr>
            <a:xfrm xmlns:a="http://schemas.openxmlformats.org/drawingml/2006/main">
              <a:off x="2646260" y="961276"/>
              <a:ext cx="489431" cy="0"/>
            </a:xfrm>
            <a:prstGeom xmlns:a="http://schemas.openxmlformats.org/drawingml/2006/main" prst="line">
              <a:avLst/>
            </a:prstGeom>
            <a:ln xmlns:a="http://schemas.openxmlformats.org/drawingml/2006/main" w="19050">
              <a:solidFill>
                <a:schemeClr val="tx1"/>
              </a:solidFill>
            </a:ln>
          </cdr:spPr>
          <cdr:style>
            <a:lnRef xmlns:a="http://schemas.openxmlformats.org/drawingml/2006/main" idx="1">
              <a:schemeClr val="accent1"/>
            </a:lnRef>
            <a:fillRef xmlns:a="http://schemas.openxmlformats.org/drawingml/2006/main" idx="0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tx1"/>
            </a:fontRef>
          </cdr:style>
        </cdr:cxnSp>
      </cdr:grpSp>
      <cdr:grpSp>
        <cdr:nvGrpSpPr>
          <cdr:cNvPr id="26" name="Groupe 25">
            <a:extLst xmlns:a="http://schemas.openxmlformats.org/drawingml/2006/main">
              <a:ext uri="{FF2B5EF4-FFF2-40B4-BE49-F238E27FC236}">
                <a16:creationId xmlns:a16="http://schemas.microsoft.com/office/drawing/2014/main" id="{56C2774F-5983-45BD-BDAC-1D533F5D771A}"/>
              </a:ext>
            </a:extLst>
          </cdr:cNvPr>
          <cdr:cNvGrpSpPr/>
        </cdr:nvGrpSpPr>
        <cdr:grpSpPr>
          <a:xfrm xmlns:a="http://schemas.openxmlformats.org/drawingml/2006/main">
            <a:off x="4017705" y="555165"/>
            <a:ext cx="729365" cy="1038314"/>
            <a:chOff x="4336768" y="565189"/>
            <a:chExt cx="489582" cy="3458598"/>
          </a:xfrm>
        </cdr:grpSpPr>
        <cdr:cxnSp macro="">
          <cdr:nvCxnSpPr>
            <cdr:cNvPr id="27" name="Connecteur droit 26">
              <a:extLst xmlns:a="http://schemas.openxmlformats.org/drawingml/2006/main">
                <a:ext uri="{FF2B5EF4-FFF2-40B4-BE49-F238E27FC236}">
                  <a16:creationId xmlns:a16="http://schemas.microsoft.com/office/drawing/2014/main" id="{6AC10D31-D9F1-466D-9A83-E462E6E6DA64}"/>
                </a:ext>
              </a:extLst>
            </cdr:cNvPr>
            <cdr:cNvCxnSpPr/>
          </cdr:nvCxnSpPr>
          <cdr:spPr>
            <a:xfrm xmlns:a="http://schemas.openxmlformats.org/drawingml/2006/main" flipV="1">
              <a:off x="4826350" y="565191"/>
              <a:ext cx="0" cy="352980"/>
            </a:xfrm>
            <a:prstGeom xmlns:a="http://schemas.openxmlformats.org/drawingml/2006/main" prst="line">
              <a:avLst/>
            </a:prstGeom>
            <a:ln xmlns:a="http://schemas.openxmlformats.org/drawingml/2006/main" w="19050">
              <a:solidFill>
                <a:schemeClr val="tx1"/>
              </a:solidFill>
            </a:ln>
          </cdr:spPr>
          <cdr:style>
            <a:lnRef xmlns:a="http://schemas.openxmlformats.org/drawingml/2006/main" idx="1">
              <a:schemeClr val="accent1"/>
            </a:lnRef>
            <a:fillRef xmlns:a="http://schemas.openxmlformats.org/drawingml/2006/main" idx="0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tx1"/>
            </a:fontRef>
          </cdr:style>
        </cdr:cxnSp>
        <cdr:cxnSp macro="">
          <cdr:nvCxnSpPr>
            <cdr:cNvPr id="28" name="Connecteur droit 27">
              <a:extLst xmlns:a="http://schemas.openxmlformats.org/drawingml/2006/main">
                <a:ext uri="{FF2B5EF4-FFF2-40B4-BE49-F238E27FC236}">
                  <a16:creationId xmlns:a16="http://schemas.microsoft.com/office/drawing/2014/main" id="{2423B31C-4685-4FE0-ABEC-E69447398FFC}"/>
                </a:ext>
              </a:extLst>
            </cdr:cNvPr>
            <cdr:cNvCxnSpPr/>
          </cdr:nvCxnSpPr>
          <cdr:spPr>
            <a:xfrm xmlns:a="http://schemas.openxmlformats.org/drawingml/2006/main" flipH="1" flipV="1">
              <a:off x="4336768" y="565189"/>
              <a:ext cx="151" cy="3458598"/>
            </a:xfrm>
            <a:prstGeom xmlns:a="http://schemas.openxmlformats.org/drawingml/2006/main" prst="line">
              <a:avLst/>
            </a:prstGeom>
            <a:ln xmlns:a="http://schemas.openxmlformats.org/drawingml/2006/main" w="19050">
              <a:solidFill>
                <a:schemeClr val="tx1"/>
              </a:solidFill>
            </a:ln>
          </cdr:spPr>
          <cdr:style>
            <a:lnRef xmlns:a="http://schemas.openxmlformats.org/drawingml/2006/main" idx="1">
              <a:schemeClr val="accent1"/>
            </a:lnRef>
            <a:fillRef xmlns:a="http://schemas.openxmlformats.org/drawingml/2006/main" idx="0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tx1"/>
            </a:fontRef>
          </cdr:style>
        </cdr:cxnSp>
        <cdr:cxnSp macro="">
          <cdr:nvCxnSpPr>
            <cdr:cNvPr id="29" name="Connecteur droit 28">
              <a:extLst xmlns:a="http://schemas.openxmlformats.org/drawingml/2006/main">
                <a:ext uri="{FF2B5EF4-FFF2-40B4-BE49-F238E27FC236}">
                  <a16:creationId xmlns:a16="http://schemas.microsoft.com/office/drawing/2014/main" id="{1D6726F9-BE34-4071-8A59-06B0DB0CD9FA}"/>
                </a:ext>
              </a:extLst>
            </cdr:cNvPr>
            <cdr:cNvCxnSpPr/>
          </cdr:nvCxnSpPr>
          <cdr:spPr>
            <a:xfrm xmlns:a="http://schemas.openxmlformats.org/drawingml/2006/main">
              <a:off x="4336919" y="580973"/>
              <a:ext cx="489431" cy="0"/>
            </a:xfrm>
            <a:prstGeom xmlns:a="http://schemas.openxmlformats.org/drawingml/2006/main" prst="line">
              <a:avLst/>
            </a:prstGeom>
            <a:ln xmlns:a="http://schemas.openxmlformats.org/drawingml/2006/main" w="19050">
              <a:solidFill>
                <a:schemeClr val="tx1"/>
              </a:solidFill>
            </a:ln>
          </cdr:spPr>
          <cdr:style>
            <a:lnRef xmlns:a="http://schemas.openxmlformats.org/drawingml/2006/main" idx="1">
              <a:schemeClr val="accent1"/>
            </a:lnRef>
            <a:fillRef xmlns:a="http://schemas.openxmlformats.org/drawingml/2006/main" idx="0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tx1"/>
            </a:fontRef>
          </cdr:style>
        </cdr:cxnSp>
      </cdr:grpSp>
      <cdr:grpSp>
        <cdr:nvGrpSpPr>
          <cdr:cNvPr id="30" name="Groupe 29">
            <a:extLst xmlns:a="http://schemas.openxmlformats.org/drawingml/2006/main">
              <a:ext uri="{FF2B5EF4-FFF2-40B4-BE49-F238E27FC236}">
                <a16:creationId xmlns:a16="http://schemas.microsoft.com/office/drawing/2014/main" id="{B6BAA20A-4BBB-4ED0-A86E-86A56856F162}"/>
              </a:ext>
            </a:extLst>
          </cdr:cNvPr>
          <cdr:cNvGrpSpPr/>
        </cdr:nvGrpSpPr>
        <cdr:grpSpPr>
          <a:xfrm xmlns:a="http://schemas.openxmlformats.org/drawingml/2006/main">
            <a:off x="6157463" y="555165"/>
            <a:ext cx="729365" cy="830664"/>
            <a:chOff x="5976627" y="-2004420"/>
            <a:chExt cx="489582" cy="13168823"/>
          </a:xfrm>
        </cdr:grpSpPr>
        <cdr:cxnSp macro="">
          <cdr:nvCxnSpPr>
            <cdr:cNvPr id="31" name="Connecteur droit 30">
              <a:extLst xmlns:a="http://schemas.openxmlformats.org/drawingml/2006/main">
                <a:ext uri="{FF2B5EF4-FFF2-40B4-BE49-F238E27FC236}">
                  <a16:creationId xmlns:a16="http://schemas.microsoft.com/office/drawing/2014/main" id="{80567AC1-E88D-4051-8CAF-87C85C939E27}"/>
                </a:ext>
              </a:extLst>
            </cdr:cNvPr>
            <cdr:cNvCxnSpPr/>
          </cdr:nvCxnSpPr>
          <cdr:spPr>
            <a:xfrm xmlns:a="http://schemas.openxmlformats.org/drawingml/2006/main" flipV="1">
              <a:off x="6466209" y="-2004412"/>
              <a:ext cx="0" cy="1343993"/>
            </a:xfrm>
            <a:prstGeom xmlns:a="http://schemas.openxmlformats.org/drawingml/2006/main" prst="line">
              <a:avLst/>
            </a:prstGeom>
            <a:ln xmlns:a="http://schemas.openxmlformats.org/drawingml/2006/main" w="19050">
              <a:solidFill>
                <a:schemeClr val="tx1"/>
              </a:solidFill>
            </a:ln>
          </cdr:spPr>
          <cdr:style>
            <a:lnRef xmlns:a="http://schemas.openxmlformats.org/drawingml/2006/main" idx="1">
              <a:schemeClr val="accent1"/>
            </a:lnRef>
            <a:fillRef xmlns:a="http://schemas.openxmlformats.org/drawingml/2006/main" idx="0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tx1"/>
            </a:fontRef>
          </cdr:style>
        </cdr:cxnSp>
        <cdr:cxnSp macro="">
          <cdr:nvCxnSpPr>
            <cdr:cNvPr id="32" name="Connecteur droit 31">
              <a:extLst xmlns:a="http://schemas.openxmlformats.org/drawingml/2006/main">
                <a:ext uri="{FF2B5EF4-FFF2-40B4-BE49-F238E27FC236}">
                  <a16:creationId xmlns:a16="http://schemas.microsoft.com/office/drawing/2014/main" id="{60B5EFA8-75D9-4A45-AD12-2A8333033B32}"/>
                </a:ext>
              </a:extLst>
            </cdr:cNvPr>
            <cdr:cNvCxnSpPr/>
          </cdr:nvCxnSpPr>
          <cdr:spPr>
            <a:xfrm xmlns:a="http://schemas.openxmlformats.org/drawingml/2006/main" flipH="1" flipV="1">
              <a:off x="5976627" y="-2004420"/>
              <a:ext cx="151" cy="13168823"/>
            </a:xfrm>
            <a:prstGeom xmlns:a="http://schemas.openxmlformats.org/drawingml/2006/main" prst="line">
              <a:avLst/>
            </a:prstGeom>
            <a:ln xmlns:a="http://schemas.openxmlformats.org/drawingml/2006/main" w="19050">
              <a:solidFill>
                <a:schemeClr val="tx1"/>
              </a:solidFill>
            </a:ln>
          </cdr:spPr>
          <cdr:style>
            <a:lnRef xmlns:a="http://schemas.openxmlformats.org/drawingml/2006/main" idx="1">
              <a:schemeClr val="accent1"/>
            </a:lnRef>
            <a:fillRef xmlns:a="http://schemas.openxmlformats.org/drawingml/2006/main" idx="0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tx1"/>
            </a:fontRef>
          </cdr:style>
        </cdr:cxnSp>
        <cdr:cxnSp macro="">
          <cdr:nvCxnSpPr>
            <cdr:cNvPr id="33" name="Connecteur droit 32">
              <a:extLst xmlns:a="http://schemas.openxmlformats.org/drawingml/2006/main">
                <a:ext uri="{FF2B5EF4-FFF2-40B4-BE49-F238E27FC236}">
                  <a16:creationId xmlns:a16="http://schemas.microsoft.com/office/drawing/2014/main" id="{C9BB5630-3780-48BB-BE06-9472A7EA0EE1}"/>
                </a:ext>
              </a:extLst>
            </cdr:cNvPr>
            <cdr:cNvCxnSpPr/>
          </cdr:nvCxnSpPr>
          <cdr:spPr>
            <a:xfrm xmlns:a="http://schemas.openxmlformats.org/drawingml/2006/main">
              <a:off x="5976778" y="-1944321"/>
              <a:ext cx="489431" cy="0"/>
            </a:xfrm>
            <a:prstGeom xmlns:a="http://schemas.openxmlformats.org/drawingml/2006/main" prst="line">
              <a:avLst/>
            </a:prstGeom>
            <a:ln xmlns:a="http://schemas.openxmlformats.org/drawingml/2006/main" w="19050">
              <a:solidFill>
                <a:schemeClr val="tx1"/>
              </a:solidFill>
            </a:ln>
          </cdr:spPr>
          <cdr:style>
            <a:lnRef xmlns:a="http://schemas.openxmlformats.org/drawingml/2006/main" idx="1">
              <a:schemeClr val="accent1"/>
            </a:lnRef>
            <a:fillRef xmlns:a="http://schemas.openxmlformats.org/drawingml/2006/main" idx="0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tx1"/>
            </a:fontRef>
          </cdr:style>
        </cdr:cxnSp>
      </cdr:grpSp>
      <cdr:grpSp>
        <cdr:nvGrpSpPr>
          <cdr:cNvPr id="34" name="Groupe 33">
            <a:extLst xmlns:a="http://schemas.openxmlformats.org/drawingml/2006/main">
              <a:ext uri="{FF2B5EF4-FFF2-40B4-BE49-F238E27FC236}">
                <a16:creationId xmlns:a16="http://schemas.microsoft.com/office/drawing/2014/main" id="{52D68C3C-56A5-4404-B9D0-49B19F9508A1}"/>
              </a:ext>
            </a:extLst>
          </cdr:cNvPr>
          <cdr:cNvGrpSpPr/>
        </cdr:nvGrpSpPr>
        <cdr:grpSpPr>
          <a:xfrm xmlns:a="http://schemas.openxmlformats.org/drawingml/2006/main">
            <a:off x="8375014" y="568986"/>
            <a:ext cx="729251" cy="1419027"/>
            <a:chOff x="7820022" y="-60800547"/>
            <a:chExt cx="489582" cy="238644106"/>
          </a:xfrm>
        </cdr:grpSpPr>
        <cdr:cxnSp macro="">
          <cdr:nvCxnSpPr>
            <cdr:cNvPr id="35" name="Connecteur droit 34">
              <a:extLst xmlns:a="http://schemas.openxmlformats.org/drawingml/2006/main">
                <a:ext uri="{FF2B5EF4-FFF2-40B4-BE49-F238E27FC236}">
                  <a16:creationId xmlns:a16="http://schemas.microsoft.com/office/drawing/2014/main" id="{B3177F14-0240-4393-84EA-85C01EF28A83}"/>
                </a:ext>
              </a:extLst>
            </cdr:cNvPr>
            <cdr:cNvCxnSpPr/>
          </cdr:nvCxnSpPr>
          <cdr:spPr>
            <a:xfrm xmlns:a="http://schemas.openxmlformats.org/drawingml/2006/main" flipV="1">
              <a:off x="8309604" y="-60800402"/>
              <a:ext cx="0" cy="24355708"/>
            </a:xfrm>
            <a:prstGeom xmlns:a="http://schemas.openxmlformats.org/drawingml/2006/main" prst="line">
              <a:avLst/>
            </a:prstGeom>
            <a:ln xmlns:a="http://schemas.openxmlformats.org/drawingml/2006/main" w="19050">
              <a:solidFill>
                <a:schemeClr val="tx1"/>
              </a:solidFill>
            </a:ln>
          </cdr:spPr>
          <cdr:style>
            <a:lnRef xmlns:a="http://schemas.openxmlformats.org/drawingml/2006/main" idx="1">
              <a:schemeClr val="accent1"/>
            </a:lnRef>
            <a:fillRef xmlns:a="http://schemas.openxmlformats.org/drawingml/2006/main" idx="0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tx1"/>
            </a:fontRef>
          </cdr:style>
        </cdr:cxnSp>
        <cdr:cxnSp macro="">
          <cdr:nvCxnSpPr>
            <cdr:cNvPr id="36" name="Connecteur droit 35">
              <a:extLst xmlns:a="http://schemas.openxmlformats.org/drawingml/2006/main">
                <a:ext uri="{FF2B5EF4-FFF2-40B4-BE49-F238E27FC236}">
                  <a16:creationId xmlns:a16="http://schemas.microsoft.com/office/drawing/2014/main" id="{895711BC-FD6E-4CAA-A068-1A28E87E285D}"/>
                </a:ext>
              </a:extLst>
            </cdr:cNvPr>
            <cdr:cNvCxnSpPr/>
          </cdr:nvCxnSpPr>
          <cdr:spPr>
            <a:xfrm xmlns:a="http://schemas.openxmlformats.org/drawingml/2006/main" flipH="1" flipV="1">
              <a:off x="7820022" y="-60800547"/>
              <a:ext cx="151" cy="238644106"/>
            </a:xfrm>
            <a:prstGeom xmlns:a="http://schemas.openxmlformats.org/drawingml/2006/main" prst="line">
              <a:avLst/>
            </a:prstGeom>
            <a:ln xmlns:a="http://schemas.openxmlformats.org/drawingml/2006/main" w="19050">
              <a:solidFill>
                <a:schemeClr val="tx1"/>
              </a:solidFill>
            </a:ln>
          </cdr:spPr>
          <cdr:style>
            <a:lnRef xmlns:a="http://schemas.openxmlformats.org/drawingml/2006/main" idx="1">
              <a:schemeClr val="accent1"/>
            </a:lnRef>
            <a:fillRef xmlns:a="http://schemas.openxmlformats.org/drawingml/2006/main" idx="0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tx1"/>
            </a:fontRef>
          </cdr:style>
        </cdr:cxnSp>
        <cdr:cxnSp macro="">
          <cdr:nvCxnSpPr>
            <cdr:cNvPr id="37" name="Connecteur droit 36">
              <a:extLst xmlns:a="http://schemas.openxmlformats.org/drawingml/2006/main">
                <a:ext uri="{FF2B5EF4-FFF2-40B4-BE49-F238E27FC236}">
                  <a16:creationId xmlns:a16="http://schemas.microsoft.com/office/drawing/2014/main" id="{603E6DEA-1877-475B-84FB-4939A41C6B82}"/>
                </a:ext>
              </a:extLst>
            </cdr:cNvPr>
            <cdr:cNvCxnSpPr/>
          </cdr:nvCxnSpPr>
          <cdr:spPr>
            <a:xfrm xmlns:a="http://schemas.openxmlformats.org/drawingml/2006/main">
              <a:off x="7820173" y="-59711439"/>
              <a:ext cx="489431" cy="0"/>
            </a:xfrm>
            <a:prstGeom xmlns:a="http://schemas.openxmlformats.org/drawingml/2006/main" prst="line">
              <a:avLst/>
            </a:prstGeom>
            <a:ln xmlns:a="http://schemas.openxmlformats.org/drawingml/2006/main" w="19050">
              <a:solidFill>
                <a:schemeClr val="tx1"/>
              </a:solidFill>
            </a:ln>
          </cdr:spPr>
          <cdr:style>
            <a:lnRef xmlns:a="http://schemas.openxmlformats.org/drawingml/2006/main" idx="1">
              <a:schemeClr val="accent1"/>
            </a:lnRef>
            <a:fillRef xmlns:a="http://schemas.openxmlformats.org/drawingml/2006/main" idx="0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tx1"/>
            </a:fontRef>
          </cdr:style>
        </cdr:cxnSp>
      </cdr:grpSp>
    </cdr:grpSp>
  </cdr:relSizeAnchor>
  <cdr:relSizeAnchor xmlns:cdr="http://schemas.openxmlformats.org/drawingml/2006/chartDrawing">
    <cdr:from>
      <cdr:x>0.90796</cdr:x>
      <cdr:y>0.48534</cdr:y>
    </cdr:from>
    <cdr:to>
      <cdr:x>0.9753</cdr:x>
      <cdr:y>0.59238</cdr:y>
    </cdr:to>
    <cdr:sp macro="" textlink="">
      <cdr:nvSpPr>
        <cdr:cNvPr id="38" name="ZoneTexte 1">
          <a:extLst xmlns:a="http://schemas.openxmlformats.org/drawingml/2006/main">
            <a:ext uri="{FF2B5EF4-FFF2-40B4-BE49-F238E27FC236}">
              <a16:creationId xmlns:a16="http://schemas.microsoft.com/office/drawing/2014/main" id="{0E635076-6557-48A8-BF6D-6CE06464FF4A}"/>
            </a:ext>
          </a:extLst>
        </cdr:cNvPr>
        <cdr:cNvSpPr txBox="1"/>
      </cdr:nvSpPr>
      <cdr:spPr>
        <a:xfrm xmlns:a="http://schemas.openxmlformats.org/drawingml/2006/main">
          <a:off x="10326417" y="3209541"/>
          <a:ext cx="765913" cy="70788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dirty="0"/>
            <a:t>A</a:t>
          </a:r>
        </a:p>
        <a:p xmlns:a="http://schemas.openxmlformats.org/drawingml/2006/main">
          <a:r>
            <a:rPr lang="fr-FR" sz="2000" dirty="0"/>
            <a:t>B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0.11566</cdr:x>
      <cdr:y>0</cdr:y>
    </cdr:from>
    <cdr:to>
      <cdr:x>0.21013</cdr:x>
      <cdr:y>0.06355</cdr:y>
    </cdr:to>
    <cdr:sp macro="" textlink="">
      <cdr:nvSpPr>
        <cdr:cNvPr id="2" name="ZoneTexte 35"/>
        <cdr:cNvSpPr txBox="1"/>
      </cdr:nvSpPr>
      <cdr:spPr>
        <a:xfrm xmlns:a="http://schemas.openxmlformats.org/drawingml/2006/main">
          <a:off x="1266386" y="0"/>
          <a:ext cx="1034257" cy="39289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b="1" dirty="0"/>
            <a:t>*   r=0.5</a:t>
          </a:r>
          <a:endParaRPr lang="fr-FR" sz="1600" b="1" dirty="0"/>
        </a:p>
      </cdr:txBody>
    </cdr:sp>
  </cdr:relSizeAnchor>
  <cdr:relSizeAnchor xmlns:cdr="http://schemas.openxmlformats.org/drawingml/2006/chartDrawing">
    <cdr:from>
      <cdr:x>0.31594</cdr:x>
      <cdr:y>0</cdr:y>
    </cdr:from>
    <cdr:to>
      <cdr:x>0.4104</cdr:x>
      <cdr:y>0.06355</cdr:y>
    </cdr:to>
    <cdr:sp macro="" textlink="">
      <cdr:nvSpPr>
        <cdr:cNvPr id="3" name="ZoneTexte 35"/>
        <cdr:cNvSpPr txBox="1"/>
      </cdr:nvSpPr>
      <cdr:spPr>
        <a:xfrm xmlns:a="http://schemas.openxmlformats.org/drawingml/2006/main">
          <a:off x="3459194" y="0"/>
          <a:ext cx="1034257" cy="40011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b="1" dirty="0"/>
            <a:t>*   r=0.5</a:t>
          </a:r>
          <a:endParaRPr lang="fr-FR" sz="1200" b="1" dirty="0"/>
        </a:p>
      </cdr:txBody>
    </cdr:sp>
  </cdr:relSizeAnchor>
  <cdr:relSizeAnchor xmlns:cdr="http://schemas.openxmlformats.org/drawingml/2006/chartDrawing">
    <cdr:from>
      <cdr:x>0.54695</cdr:x>
      <cdr:y>0</cdr:y>
    </cdr:from>
    <cdr:to>
      <cdr:x>0.64141</cdr:x>
      <cdr:y>0.06355</cdr:y>
    </cdr:to>
    <cdr:sp macro="" textlink="">
      <cdr:nvSpPr>
        <cdr:cNvPr id="4" name="ZoneTexte 35"/>
        <cdr:cNvSpPr txBox="1"/>
      </cdr:nvSpPr>
      <cdr:spPr>
        <a:xfrm xmlns:a="http://schemas.openxmlformats.org/drawingml/2006/main">
          <a:off x="5988503" y="0"/>
          <a:ext cx="1034257" cy="39289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b="1" dirty="0"/>
            <a:t>*   r=0.4</a:t>
          </a:r>
          <a:endParaRPr lang="fr-FR" sz="1200" b="1" dirty="0"/>
        </a:p>
      </cdr:txBody>
    </cdr:sp>
  </cdr:relSizeAnchor>
  <cdr:relSizeAnchor xmlns:cdr="http://schemas.openxmlformats.org/drawingml/2006/chartDrawing">
    <cdr:from>
      <cdr:x>0.75125</cdr:x>
      <cdr:y>0</cdr:y>
    </cdr:from>
    <cdr:to>
      <cdr:x>0.85098</cdr:x>
      <cdr:y>0.06355</cdr:y>
    </cdr:to>
    <cdr:sp macro="" textlink="">
      <cdr:nvSpPr>
        <cdr:cNvPr id="5" name="ZoneTexte 35"/>
        <cdr:cNvSpPr txBox="1"/>
      </cdr:nvSpPr>
      <cdr:spPr>
        <a:xfrm xmlns:a="http://schemas.openxmlformats.org/drawingml/2006/main">
          <a:off x="8225330" y="0"/>
          <a:ext cx="1091966" cy="39289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b="1" dirty="0"/>
            <a:t>*   r= 0.6</a:t>
          </a:r>
          <a:endParaRPr lang="fr-FR" sz="1600" b="1" dirty="0"/>
        </a:p>
      </cdr:txBody>
    </cdr:sp>
  </cdr:relSizeAnchor>
  <cdr:relSizeAnchor xmlns:cdr="http://schemas.openxmlformats.org/drawingml/2006/chartDrawing">
    <cdr:from>
      <cdr:x>0.92094</cdr:x>
      <cdr:y>0.44636</cdr:y>
    </cdr:from>
    <cdr:to>
      <cdr:x>1</cdr:x>
      <cdr:y>0.55364</cdr:y>
    </cdr:to>
    <cdr:sp macro="" textlink="">
      <cdr:nvSpPr>
        <cdr:cNvPr id="6" name="ZoneTexte 1">
          <a:extLst xmlns:a="http://schemas.openxmlformats.org/drawingml/2006/main">
            <a:ext uri="{FF2B5EF4-FFF2-40B4-BE49-F238E27FC236}">
              <a16:creationId xmlns:a16="http://schemas.microsoft.com/office/drawing/2014/main" id="{0E635076-6557-48A8-BF6D-6CE06464FF4A}"/>
            </a:ext>
          </a:extLst>
        </cdr:cNvPr>
        <cdr:cNvSpPr txBox="1"/>
      </cdr:nvSpPr>
      <cdr:spPr>
        <a:xfrm xmlns:a="http://schemas.openxmlformats.org/drawingml/2006/main">
          <a:off x="10083302" y="2945494"/>
          <a:ext cx="865592" cy="70793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dirty="0"/>
            <a:t>A</a:t>
          </a:r>
        </a:p>
        <a:p xmlns:a="http://schemas.openxmlformats.org/drawingml/2006/main">
          <a:r>
            <a:rPr lang="fr-FR" sz="2000" dirty="0"/>
            <a:t>B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0.86826</cdr:x>
      <cdr:y>0.45564</cdr:y>
    </cdr:from>
    <cdr:to>
      <cdr:x>0.95339</cdr:x>
      <cdr:y>0.57189</cdr:y>
    </cdr:to>
    <cdr:sp macro="" textlink="">
      <cdr:nvSpPr>
        <cdr:cNvPr id="2" name="ZoneTexte 1">
          <a:extLst xmlns:a="http://schemas.openxmlformats.org/drawingml/2006/main">
            <a:ext uri="{FF2B5EF4-FFF2-40B4-BE49-F238E27FC236}">
              <a16:creationId xmlns:a16="http://schemas.microsoft.com/office/drawing/2014/main" id="{11370FFC-C892-453C-8933-C27732D667DF}"/>
            </a:ext>
          </a:extLst>
        </cdr:cNvPr>
        <cdr:cNvSpPr txBox="1"/>
      </cdr:nvSpPr>
      <cdr:spPr>
        <a:xfrm xmlns:a="http://schemas.openxmlformats.org/drawingml/2006/main">
          <a:off x="8233349" y="2774365"/>
          <a:ext cx="807306" cy="70788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2000" dirty="0"/>
            <a:t>A</a:t>
          </a:r>
        </a:p>
        <a:p xmlns:a="http://schemas.openxmlformats.org/drawingml/2006/main">
          <a:r>
            <a:rPr lang="fr-FR" sz="2000" dirty="0"/>
            <a:t>B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79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99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3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94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59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18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95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13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08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38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B81F-AC1C-42D8-B504-E1BDDC3AB447}" type="datetimeFigureOut">
              <a:rPr lang="fr-FR" smtClean="0"/>
              <a:t>19/06/2018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94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8EE0CC00-0C23-4CEF-80B0-312B9179D2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227702"/>
              </p:ext>
            </p:extLst>
          </p:nvPr>
        </p:nvGraphicFramePr>
        <p:xfrm>
          <a:off x="1121185" y="307712"/>
          <a:ext cx="10317779" cy="6364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D64D611D-8644-447F-A3D8-7DD58ED59044}"/>
              </a:ext>
            </a:extLst>
          </p:cNvPr>
          <p:cNvSpPr txBox="1"/>
          <p:nvPr/>
        </p:nvSpPr>
        <p:spPr>
          <a:xfrm>
            <a:off x="10404177" y="3075057"/>
            <a:ext cx="93557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dirty="0"/>
              <a:t>A</a:t>
            </a:r>
          </a:p>
          <a:p>
            <a:r>
              <a:rPr lang="fr-FR" sz="2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104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8DDD7984-5128-49EE-8333-5F1AC672A2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729293"/>
              </p:ext>
            </p:extLst>
          </p:nvPr>
        </p:nvGraphicFramePr>
        <p:xfrm>
          <a:off x="525928" y="325642"/>
          <a:ext cx="11373223" cy="6613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735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aphique 21">
            <a:extLst>
              <a:ext uri="{FF2B5EF4-FFF2-40B4-BE49-F238E27FC236}">
                <a16:creationId xmlns:a16="http://schemas.microsoft.com/office/drawing/2014/main" id="{7A17F802-B8B1-4F6D-930C-86EB3CAB5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619647"/>
              </p:ext>
            </p:extLst>
          </p:nvPr>
        </p:nvGraphicFramePr>
        <p:xfrm>
          <a:off x="729128" y="412377"/>
          <a:ext cx="10948894" cy="6182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e 22">
            <a:extLst>
              <a:ext uri="{FF2B5EF4-FFF2-40B4-BE49-F238E27FC236}">
                <a16:creationId xmlns:a16="http://schemas.microsoft.com/office/drawing/2014/main" id="{4DC69E90-2EE2-43F4-92D7-782B43E5766E}"/>
              </a:ext>
            </a:extLst>
          </p:cNvPr>
          <p:cNvGrpSpPr/>
          <p:nvPr/>
        </p:nvGrpSpPr>
        <p:grpSpPr>
          <a:xfrm>
            <a:off x="9197940" y="810427"/>
            <a:ext cx="692941" cy="1959735"/>
            <a:chOff x="-2879863" y="-256809"/>
            <a:chExt cx="489582" cy="1567519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6069DD0-D2C4-49B7-AF07-C2F5870368BB}"/>
                </a:ext>
              </a:extLst>
            </p:cNvPr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52D51B13-C2E5-4DC4-A29D-E0237943235D}"/>
                </a:ext>
              </a:extLst>
            </p:cNvPr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1D2661F4-B37A-48B1-906A-3E15D741ECBF}"/>
                </a:ext>
              </a:extLst>
            </p:cNvPr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446AA69-5667-46B0-9025-3CAA8B08C29B}"/>
              </a:ext>
            </a:extLst>
          </p:cNvPr>
          <p:cNvGrpSpPr/>
          <p:nvPr/>
        </p:nvGrpSpPr>
        <p:grpSpPr>
          <a:xfrm>
            <a:off x="6988251" y="740134"/>
            <a:ext cx="692941" cy="1260296"/>
            <a:chOff x="-2879863" y="-256809"/>
            <a:chExt cx="489582" cy="1567519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DB1E1169-766B-4B71-BAE7-25B01D2DCA9E}"/>
                </a:ext>
              </a:extLst>
            </p:cNvPr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1513AF4C-DBF6-46AE-AB47-73ED2D464007}"/>
                </a:ext>
              </a:extLst>
            </p:cNvPr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173A1D1-F2B1-4CF0-9FC9-6ACA72C39DA8}"/>
                </a:ext>
              </a:extLst>
            </p:cNvPr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ABAD46D-3356-4B0A-824F-A45D98C00D93}"/>
              </a:ext>
            </a:extLst>
          </p:cNvPr>
          <p:cNvCxnSpPr/>
          <p:nvPr/>
        </p:nvCxnSpPr>
        <p:spPr>
          <a:xfrm flipV="1">
            <a:off x="2492176" y="583511"/>
            <a:ext cx="0" cy="1197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5959B69-2295-4A6A-9E8E-BE85622388B4}"/>
              </a:ext>
            </a:extLst>
          </p:cNvPr>
          <p:cNvCxnSpPr/>
          <p:nvPr/>
        </p:nvCxnSpPr>
        <p:spPr>
          <a:xfrm flipV="1">
            <a:off x="4422608" y="740135"/>
            <a:ext cx="0" cy="124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3955DFD-A584-4259-A672-EF594072475C}"/>
              </a:ext>
            </a:extLst>
          </p:cNvPr>
          <p:cNvCxnSpPr/>
          <p:nvPr/>
        </p:nvCxnSpPr>
        <p:spPr>
          <a:xfrm flipH="1" flipV="1">
            <a:off x="5199785" y="740135"/>
            <a:ext cx="240" cy="122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CD2C36A-226F-41E3-8810-CD86B136542F}"/>
              </a:ext>
            </a:extLst>
          </p:cNvPr>
          <p:cNvCxnSpPr/>
          <p:nvPr/>
        </p:nvCxnSpPr>
        <p:spPr>
          <a:xfrm>
            <a:off x="4422591" y="740134"/>
            <a:ext cx="7771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F9024B3-CC6B-43BD-BF66-A24461D417C9}"/>
              </a:ext>
            </a:extLst>
          </p:cNvPr>
          <p:cNvCxnSpPr/>
          <p:nvPr/>
        </p:nvCxnSpPr>
        <p:spPr>
          <a:xfrm flipV="1">
            <a:off x="2301135" y="740135"/>
            <a:ext cx="0" cy="124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28420A28-9E6D-4B29-B008-E6C048C610DA}"/>
              </a:ext>
            </a:extLst>
          </p:cNvPr>
          <p:cNvCxnSpPr/>
          <p:nvPr/>
        </p:nvCxnSpPr>
        <p:spPr>
          <a:xfrm flipH="1" flipV="1">
            <a:off x="2990993" y="740135"/>
            <a:ext cx="213" cy="1222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24A8FC7-9EBE-498D-BCA9-1792F90182A3}"/>
              </a:ext>
            </a:extLst>
          </p:cNvPr>
          <p:cNvCxnSpPr/>
          <p:nvPr/>
        </p:nvCxnSpPr>
        <p:spPr>
          <a:xfrm>
            <a:off x="2301119" y="740134"/>
            <a:ext cx="689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4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999B1B9-E919-497B-A444-D7A68BDCFCD1}"/>
              </a:ext>
            </a:extLst>
          </p:cNvPr>
          <p:cNvGrpSpPr/>
          <p:nvPr/>
        </p:nvGrpSpPr>
        <p:grpSpPr>
          <a:xfrm>
            <a:off x="478118" y="215153"/>
            <a:ext cx="11187953" cy="6513307"/>
            <a:chOff x="1970245" y="639484"/>
            <a:chExt cx="9482615" cy="6088976"/>
          </a:xfrm>
        </p:grpSpPr>
        <p:graphicFrame>
          <p:nvGraphicFramePr>
            <p:cNvPr id="4" name="Graphique 3">
              <a:extLst>
                <a:ext uri="{FF2B5EF4-FFF2-40B4-BE49-F238E27FC236}">
                  <a16:creationId xmlns:a16="http://schemas.microsoft.com/office/drawing/2014/main" id="{737046E0-D640-4DAC-9D3D-356757348A7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9178459"/>
                </p:ext>
              </p:extLst>
            </p:nvPr>
          </p:nvGraphicFramePr>
          <p:xfrm>
            <a:off x="1970245" y="639484"/>
            <a:ext cx="9482615" cy="6088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" name="Groupe 4"/>
            <p:cNvGrpSpPr/>
            <p:nvPr/>
          </p:nvGrpSpPr>
          <p:grpSpPr>
            <a:xfrm>
              <a:off x="8815461" y="1413731"/>
              <a:ext cx="448225" cy="1740369"/>
              <a:chOff x="-2879863" y="-256809"/>
              <a:chExt cx="489582" cy="1567519"/>
            </a:xfrm>
          </p:grpSpPr>
          <p:cxnSp>
            <p:nvCxnSpPr>
              <p:cNvPr id="6" name="Connecteur droit 5"/>
              <p:cNvCxnSpPr/>
              <p:nvPr/>
            </p:nvCxnSpPr>
            <p:spPr>
              <a:xfrm flipV="1">
                <a:off x="-2879863" y="-256808"/>
                <a:ext cx="0" cy="1599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 flipV="1">
                <a:off x="-2390432" y="-256808"/>
                <a:ext cx="151" cy="1567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/>
              <p:cNvCxnSpPr/>
              <p:nvPr/>
            </p:nvCxnSpPr>
            <p:spPr>
              <a:xfrm>
                <a:off x="-2879863" y="-256809"/>
                <a:ext cx="4894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/>
            <p:cNvGrpSpPr/>
            <p:nvPr/>
          </p:nvGrpSpPr>
          <p:grpSpPr>
            <a:xfrm>
              <a:off x="7168789" y="1332156"/>
              <a:ext cx="410751" cy="1004047"/>
              <a:chOff x="-2879863" y="-256809"/>
              <a:chExt cx="489582" cy="1567519"/>
            </a:xfrm>
          </p:grpSpPr>
          <p:cxnSp>
            <p:nvCxnSpPr>
              <p:cNvPr id="10" name="Connecteur droit 9"/>
              <p:cNvCxnSpPr/>
              <p:nvPr/>
            </p:nvCxnSpPr>
            <p:spPr>
              <a:xfrm flipV="1">
                <a:off x="-2879863" y="-256808"/>
                <a:ext cx="0" cy="1599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 flipH="1" flipV="1">
                <a:off x="-2390432" y="-256808"/>
                <a:ext cx="151" cy="1567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-2879863" y="-256809"/>
                <a:ext cx="4894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2"/>
            <p:cNvGrpSpPr/>
            <p:nvPr/>
          </p:nvGrpSpPr>
          <p:grpSpPr>
            <a:xfrm>
              <a:off x="5474911" y="1455267"/>
              <a:ext cx="448225" cy="1222192"/>
              <a:chOff x="-2879863" y="-256809"/>
              <a:chExt cx="489582" cy="1567519"/>
            </a:xfrm>
          </p:grpSpPr>
          <p:cxnSp>
            <p:nvCxnSpPr>
              <p:cNvPr id="14" name="Connecteur droit 13"/>
              <p:cNvCxnSpPr/>
              <p:nvPr/>
            </p:nvCxnSpPr>
            <p:spPr>
              <a:xfrm flipV="1">
                <a:off x="-2879863" y="-256808"/>
                <a:ext cx="0" cy="1599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 flipH="1" flipV="1">
                <a:off x="-2390432" y="-256808"/>
                <a:ext cx="151" cy="1567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>
                <a:off x="-2879863" y="-256809"/>
                <a:ext cx="4894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 16"/>
            <p:cNvGrpSpPr/>
            <p:nvPr/>
          </p:nvGrpSpPr>
          <p:grpSpPr>
            <a:xfrm>
              <a:off x="3752065" y="1286164"/>
              <a:ext cx="448225" cy="1371604"/>
              <a:chOff x="-2879863" y="-256809"/>
              <a:chExt cx="489582" cy="1567519"/>
            </a:xfrm>
          </p:grpSpPr>
          <p:cxnSp>
            <p:nvCxnSpPr>
              <p:cNvPr id="18" name="Connecteur droit 17"/>
              <p:cNvCxnSpPr/>
              <p:nvPr/>
            </p:nvCxnSpPr>
            <p:spPr>
              <a:xfrm flipV="1">
                <a:off x="-2879863" y="-256808"/>
                <a:ext cx="0" cy="1599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 flipH="1" flipV="1">
                <a:off x="-2390432" y="-256808"/>
                <a:ext cx="151" cy="1567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/>
              <p:nvPr/>
            </p:nvCxnSpPr>
            <p:spPr>
              <a:xfrm>
                <a:off x="-2879863" y="-256809"/>
                <a:ext cx="4894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ZoneTexte 35"/>
            <p:cNvSpPr txBox="1"/>
            <p:nvPr/>
          </p:nvSpPr>
          <p:spPr>
            <a:xfrm>
              <a:off x="3321613" y="778158"/>
              <a:ext cx="1003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800" b="1" dirty="0"/>
                <a:t>*   r= 0.5</a:t>
              </a:r>
              <a:endParaRPr lang="fr-FR" sz="1400" b="1" dirty="0"/>
            </a:p>
          </p:txBody>
        </p:sp>
        <p:sp>
          <p:nvSpPr>
            <p:cNvPr id="23" name="ZoneTexte 35"/>
            <p:cNvSpPr txBox="1"/>
            <p:nvPr/>
          </p:nvSpPr>
          <p:spPr>
            <a:xfrm>
              <a:off x="6472022" y="778158"/>
              <a:ext cx="17011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/>
                <a:t>P= 0,003   r=0.3</a:t>
              </a:r>
              <a:endParaRPr lang="fr-FR" sz="1400" b="1" dirty="0"/>
            </a:p>
          </p:txBody>
        </p:sp>
        <p:sp>
          <p:nvSpPr>
            <p:cNvPr id="24" name="ZoneTexte 35"/>
            <p:cNvSpPr txBox="1"/>
            <p:nvPr/>
          </p:nvSpPr>
          <p:spPr>
            <a:xfrm>
              <a:off x="8513429" y="779509"/>
              <a:ext cx="10038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/>
                <a:t>*   r= 0.6</a:t>
              </a:r>
              <a:endParaRPr lang="fr-FR" sz="1400" b="1" dirty="0"/>
            </a:p>
          </p:txBody>
        </p:sp>
        <p:sp>
          <p:nvSpPr>
            <p:cNvPr id="26" name="ZoneTexte 35">
              <a:extLst>
                <a:ext uri="{FF2B5EF4-FFF2-40B4-BE49-F238E27FC236}">
                  <a16:creationId xmlns:a16="http://schemas.microsoft.com/office/drawing/2014/main" id="{7DD00CBA-5C99-4864-B816-576AE4995832}"/>
                </a:ext>
              </a:extLst>
            </p:cNvPr>
            <p:cNvSpPr txBox="1"/>
            <p:nvPr/>
          </p:nvSpPr>
          <p:spPr>
            <a:xfrm>
              <a:off x="5081434" y="778158"/>
              <a:ext cx="10038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/>
                <a:t>*   r= 0.4</a:t>
              </a:r>
              <a:endParaRPr lang="fr-FR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6124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Grand écran</PresentationFormat>
  <Paragraphs>24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49</cp:revision>
  <dcterms:created xsi:type="dcterms:W3CDTF">2017-03-14T21:46:48Z</dcterms:created>
  <dcterms:modified xsi:type="dcterms:W3CDTF">2018-06-19T20:21:21Z</dcterms:modified>
</cp:coreProperties>
</file>