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7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4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5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6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4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3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4281-DC97-445F-836C-4F70F6BF1CE4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1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avec flèche 8"/>
          <p:cNvCxnSpPr>
            <a:cxnSpLocks/>
          </p:cNvCxnSpPr>
          <p:nvPr/>
        </p:nvCxnSpPr>
        <p:spPr>
          <a:xfrm flipV="1">
            <a:off x="2170937" y="1080476"/>
            <a:ext cx="0" cy="44194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cxnSpLocks/>
          </p:cNvCxnSpPr>
          <p:nvPr/>
        </p:nvCxnSpPr>
        <p:spPr>
          <a:xfrm flipV="1">
            <a:off x="2177067" y="5479146"/>
            <a:ext cx="769697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2177068" y="2127969"/>
            <a:ext cx="6856973" cy="3346857"/>
            <a:chOff x="1741993" y="1788456"/>
            <a:chExt cx="6444586" cy="3583011"/>
          </a:xfrm>
        </p:grpSpPr>
        <p:cxnSp>
          <p:nvCxnSpPr>
            <p:cNvPr id="21" name="Connecteur droit 20"/>
            <p:cNvCxnSpPr>
              <a:cxnSpLocks/>
            </p:cNvCxnSpPr>
            <p:nvPr/>
          </p:nvCxnSpPr>
          <p:spPr>
            <a:xfrm>
              <a:off x="1741993" y="1788456"/>
              <a:ext cx="2407533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cxnSpLocks/>
            </p:cNvCxnSpPr>
            <p:nvPr/>
          </p:nvCxnSpPr>
          <p:spPr>
            <a:xfrm>
              <a:off x="4149526" y="1788456"/>
              <a:ext cx="4037053" cy="3583011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9606708" y="5546204"/>
            <a:ext cx="1064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endParaRPr lang="fr-FR" sz="24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221220" y="391738"/>
            <a:ext cx="293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sz="3600" b="1" dirty="0"/>
              <a:t>Self(</a:t>
            </a:r>
            <a:r>
              <a:rPr lang="fr-FR" sz="3600" b="1" dirty="0" err="1"/>
              <a:t>pow,t</a:t>
            </a:r>
            <a:r>
              <a:rPr lang="fr-FR" sz="3600" b="1" dirty="0"/>
              <a:t>)</a:t>
            </a:r>
          </a:p>
        </p:txBody>
      </p:sp>
      <p:cxnSp>
        <p:nvCxnSpPr>
          <p:cNvPr id="39" name="Connecteur droit 38"/>
          <p:cNvCxnSpPr>
            <a:cxnSpLocks/>
          </p:cNvCxnSpPr>
          <p:nvPr/>
        </p:nvCxnSpPr>
        <p:spPr>
          <a:xfrm>
            <a:off x="4743846" y="1833940"/>
            <a:ext cx="1" cy="36408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486770" y="1262138"/>
            <a:ext cx="104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1"/>
            </a:lvl1pPr>
          </a:lstStyle>
          <a:p>
            <a:r>
              <a:rPr lang="el-GR" sz="3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endParaRPr lang="fr-FR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8821" y="1387749"/>
            <a:ext cx="1617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sz="3600" b="1" dirty="0" err="1"/>
              <a:t>pow</a:t>
            </a:r>
            <a:r>
              <a:rPr lang="fr-FR" sz="4400" b="1" baseline="-25000" dirty="0" err="1"/>
              <a:t>a</a:t>
            </a:r>
            <a:endParaRPr lang="fr-FR" sz="3600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A8AA0A-A662-4573-B97C-CFFCBB38A19D}"/>
              </a:ext>
            </a:extLst>
          </p:cNvPr>
          <p:cNvCxnSpPr>
            <a:cxnSpLocks/>
          </p:cNvCxnSpPr>
          <p:nvPr/>
        </p:nvCxnSpPr>
        <p:spPr>
          <a:xfrm>
            <a:off x="2170937" y="3194613"/>
            <a:ext cx="25729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5086E38-1269-45E5-A1EB-79DB706AD7A5}"/>
              </a:ext>
            </a:extLst>
          </p:cNvPr>
          <p:cNvCxnSpPr>
            <a:cxnSpLocks/>
          </p:cNvCxnSpPr>
          <p:nvPr/>
        </p:nvCxnSpPr>
        <p:spPr>
          <a:xfrm>
            <a:off x="4743846" y="3194613"/>
            <a:ext cx="2397734" cy="22802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E64F2C1-5B29-42A9-BC39-A2EA7F0035C3}"/>
              </a:ext>
            </a:extLst>
          </p:cNvPr>
          <p:cNvSpPr txBox="1"/>
          <p:nvPr/>
        </p:nvSpPr>
        <p:spPr>
          <a:xfrm>
            <a:off x="2276568" y="2445852"/>
            <a:ext cx="1617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sz="3600" b="1" dirty="0" err="1"/>
              <a:t>pow</a:t>
            </a:r>
            <a:r>
              <a:rPr lang="fr-FR" sz="4400" b="1" baseline="-25000" dirty="0" err="1"/>
              <a:t>b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418300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1763-CDE9-4D78-A4D0-F72E8EA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99E02-DE31-47F7-A8E0-0E7E5150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745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14</cp:revision>
  <dcterms:created xsi:type="dcterms:W3CDTF">2017-04-05T19:26:44Z</dcterms:created>
  <dcterms:modified xsi:type="dcterms:W3CDTF">2018-06-19T18:40:09Z</dcterms:modified>
</cp:coreProperties>
</file>