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1" r:id="rId4"/>
    <p:sldId id="352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11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B3CC-3B01-46A9-9A02-898BB60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Mindmap with Hexagons for PowerPoint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E4E89-11F8-4807-937F-7CCE70DF2736}"/>
              </a:ext>
            </a:extLst>
          </p:cNvPr>
          <p:cNvCxnSpPr>
            <a:cxnSpLocks/>
          </p:cNvCxnSpPr>
          <p:nvPr/>
        </p:nvCxnSpPr>
        <p:spPr>
          <a:xfrm flipH="1">
            <a:off x="757545" y="1007088"/>
            <a:ext cx="8022087" cy="439517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17B48F-92A2-4060-9416-A95A3C3522F7}"/>
              </a:ext>
            </a:extLst>
          </p:cNvPr>
          <p:cNvCxnSpPr>
            <a:cxnSpLocks/>
          </p:cNvCxnSpPr>
          <p:nvPr/>
        </p:nvCxnSpPr>
        <p:spPr>
          <a:xfrm flipH="1" flipV="1">
            <a:off x="260700" y="1240193"/>
            <a:ext cx="7988733" cy="43769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180EA6-FC56-4CBD-9F8C-E480C472F0CA}"/>
              </a:ext>
            </a:extLst>
          </p:cNvPr>
          <p:cNvCxnSpPr>
            <a:cxnSpLocks/>
          </p:cNvCxnSpPr>
          <p:nvPr/>
        </p:nvCxnSpPr>
        <p:spPr>
          <a:xfrm>
            <a:off x="4307432" y="720436"/>
            <a:ext cx="0" cy="55048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3764F9-A99E-4513-BEDF-2351A9A6BA6D}"/>
              </a:ext>
            </a:extLst>
          </p:cNvPr>
          <p:cNvCxnSpPr>
            <a:cxnSpLocks/>
          </p:cNvCxnSpPr>
          <p:nvPr/>
        </p:nvCxnSpPr>
        <p:spPr>
          <a:xfrm flipH="1" flipV="1">
            <a:off x="191732" y="3093789"/>
            <a:ext cx="3040202" cy="1614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B8A44-E0EB-44C9-9148-C9CA78C84D6B}"/>
              </a:ext>
            </a:extLst>
          </p:cNvPr>
          <p:cNvCxnSpPr>
            <a:cxnSpLocks/>
          </p:cNvCxnSpPr>
          <p:nvPr/>
        </p:nvCxnSpPr>
        <p:spPr>
          <a:xfrm>
            <a:off x="2599965" y="3269673"/>
            <a:ext cx="0" cy="27998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AC4987-7A2D-4391-945C-B05CC4641D37}"/>
              </a:ext>
            </a:extLst>
          </p:cNvPr>
          <p:cNvCxnSpPr>
            <a:cxnSpLocks/>
          </p:cNvCxnSpPr>
          <p:nvPr/>
        </p:nvCxnSpPr>
        <p:spPr>
          <a:xfrm>
            <a:off x="6597447" y="3809779"/>
            <a:ext cx="0" cy="19599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4A2FFD-33AB-40BD-97E1-003DA60BECE8}"/>
              </a:ext>
            </a:extLst>
          </p:cNvPr>
          <p:cNvCxnSpPr>
            <a:cxnSpLocks/>
          </p:cNvCxnSpPr>
          <p:nvPr/>
        </p:nvCxnSpPr>
        <p:spPr>
          <a:xfrm flipV="1">
            <a:off x="5504632" y="4127294"/>
            <a:ext cx="2185633" cy="119747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C9D7CC-6CAA-4496-ACCE-B228A55791B4}"/>
              </a:ext>
            </a:extLst>
          </p:cNvPr>
          <p:cNvCxnSpPr>
            <a:cxnSpLocks/>
          </p:cNvCxnSpPr>
          <p:nvPr/>
        </p:nvCxnSpPr>
        <p:spPr>
          <a:xfrm>
            <a:off x="6498289" y="1348509"/>
            <a:ext cx="0" cy="192116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CF3E1D-DD63-43B3-91DE-6783E5A0E65D}"/>
              </a:ext>
            </a:extLst>
          </p:cNvPr>
          <p:cNvCxnSpPr>
            <a:cxnSpLocks/>
          </p:cNvCxnSpPr>
          <p:nvPr/>
        </p:nvCxnSpPr>
        <p:spPr>
          <a:xfrm>
            <a:off x="5802396" y="1866157"/>
            <a:ext cx="1788707" cy="98000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ABB8B1-4F75-411C-8791-C3AE65C09041}"/>
              </a:ext>
            </a:extLst>
          </p:cNvPr>
          <p:cNvCxnSpPr>
            <a:cxnSpLocks/>
          </p:cNvCxnSpPr>
          <p:nvPr/>
        </p:nvCxnSpPr>
        <p:spPr>
          <a:xfrm>
            <a:off x="3428697" y="1083416"/>
            <a:ext cx="1697618" cy="9300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ABD401-BD3A-483B-9DF2-94E551B09563}"/>
              </a:ext>
            </a:extLst>
          </p:cNvPr>
          <p:cNvCxnSpPr>
            <a:cxnSpLocks/>
          </p:cNvCxnSpPr>
          <p:nvPr/>
        </p:nvCxnSpPr>
        <p:spPr>
          <a:xfrm>
            <a:off x="1916591" y="5262974"/>
            <a:ext cx="1255153" cy="68767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6E6E92-A283-42FD-AD45-9AF5C991FB6D}"/>
              </a:ext>
            </a:extLst>
          </p:cNvPr>
          <p:cNvCxnSpPr>
            <a:cxnSpLocks/>
          </p:cNvCxnSpPr>
          <p:nvPr/>
        </p:nvCxnSpPr>
        <p:spPr>
          <a:xfrm>
            <a:off x="3471434" y="5000099"/>
            <a:ext cx="1849848" cy="10135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07288E-DF5A-400F-BF46-456747828C86}"/>
              </a:ext>
            </a:extLst>
          </p:cNvPr>
          <p:cNvCxnSpPr>
            <a:cxnSpLocks/>
          </p:cNvCxnSpPr>
          <p:nvPr/>
        </p:nvCxnSpPr>
        <p:spPr>
          <a:xfrm flipV="1">
            <a:off x="3601553" y="5056657"/>
            <a:ext cx="1438646" cy="7882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DF2E37-776C-4512-BA68-BB8BF08981F7}"/>
              </a:ext>
            </a:extLst>
          </p:cNvPr>
          <p:cNvCxnSpPr>
            <a:cxnSpLocks/>
          </p:cNvCxnSpPr>
          <p:nvPr/>
        </p:nvCxnSpPr>
        <p:spPr>
          <a:xfrm flipV="1">
            <a:off x="2009067" y="5207057"/>
            <a:ext cx="1389035" cy="7610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78D40D-D944-4978-BF4E-B66B389C0229}"/>
              </a:ext>
            </a:extLst>
          </p:cNvPr>
          <p:cNvCxnSpPr>
            <a:cxnSpLocks/>
          </p:cNvCxnSpPr>
          <p:nvPr/>
        </p:nvCxnSpPr>
        <p:spPr>
          <a:xfrm flipV="1">
            <a:off x="8054274" y="902537"/>
            <a:ext cx="0" cy="145362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2345B4-5584-4370-B89A-3519A2955CC9}"/>
              </a:ext>
            </a:extLst>
          </p:cNvPr>
          <p:cNvCxnSpPr>
            <a:cxnSpLocks/>
          </p:cNvCxnSpPr>
          <p:nvPr/>
        </p:nvCxnSpPr>
        <p:spPr>
          <a:xfrm>
            <a:off x="7373950" y="1049953"/>
            <a:ext cx="1360644" cy="74547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371476-9F48-4116-948F-241F196143A2}"/>
              </a:ext>
            </a:extLst>
          </p:cNvPr>
          <p:cNvCxnSpPr>
            <a:cxnSpLocks/>
          </p:cNvCxnSpPr>
          <p:nvPr/>
        </p:nvCxnSpPr>
        <p:spPr>
          <a:xfrm flipV="1">
            <a:off x="3506723" y="1083416"/>
            <a:ext cx="1679443" cy="92013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D6C80F-A312-442A-A0BC-CDB728CCC769}"/>
              </a:ext>
            </a:extLst>
          </p:cNvPr>
          <p:cNvCxnSpPr>
            <a:cxnSpLocks/>
          </p:cNvCxnSpPr>
          <p:nvPr/>
        </p:nvCxnSpPr>
        <p:spPr>
          <a:xfrm flipV="1">
            <a:off x="131444" y="3149600"/>
            <a:ext cx="1069363" cy="5858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2A21FA-F832-46AE-A18A-69745A0AE783}"/>
              </a:ext>
            </a:extLst>
          </p:cNvPr>
          <p:cNvCxnSpPr>
            <a:cxnSpLocks/>
          </p:cNvCxnSpPr>
          <p:nvPr/>
        </p:nvCxnSpPr>
        <p:spPr>
          <a:xfrm>
            <a:off x="757545" y="2747512"/>
            <a:ext cx="0" cy="137978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3F29CD-12F9-4347-86CF-AB945FCEAA59}"/>
              </a:ext>
            </a:extLst>
          </p:cNvPr>
          <p:cNvCxnSpPr>
            <a:cxnSpLocks/>
          </p:cNvCxnSpPr>
          <p:nvPr/>
        </p:nvCxnSpPr>
        <p:spPr>
          <a:xfrm flipV="1">
            <a:off x="1069619" y="1648690"/>
            <a:ext cx="1528339" cy="8373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EF5C4E-1489-48BD-90A3-A846B9CF59D7}"/>
              </a:ext>
            </a:extLst>
          </p:cNvPr>
          <p:cNvCxnSpPr>
            <a:cxnSpLocks/>
          </p:cNvCxnSpPr>
          <p:nvPr/>
        </p:nvCxnSpPr>
        <p:spPr>
          <a:xfrm>
            <a:off x="1797250" y="1240193"/>
            <a:ext cx="0" cy="177952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51BA59A6-9C84-4052-BFB2-CE51F1DFF5CD}"/>
              </a:ext>
            </a:extLst>
          </p:cNvPr>
          <p:cNvSpPr/>
          <p:nvPr/>
        </p:nvSpPr>
        <p:spPr>
          <a:xfrm rot="16200000">
            <a:off x="3462328" y="2702105"/>
            <a:ext cx="1690208" cy="1510458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1079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A0B65C3-B072-41BF-BFC9-5764A1367DC3}"/>
              </a:ext>
            </a:extLst>
          </p:cNvPr>
          <p:cNvSpPr/>
          <p:nvPr/>
        </p:nvSpPr>
        <p:spPr>
          <a:xfrm rot="16200000">
            <a:off x="3708697" y="4923067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E825DE0-0A7E-4298-886F-406016B38B04}"/>
              </a:ext>
            </a:extLst>
          </p:cNvPr>
          <p:cNvSpPr/>
          <p:nvPr/>
        </p:nvSpPr>
        <p:spPr>
          <a:xfrm rot="16200000">
            <a:off x="5998712" y="4190969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770F286-F9E0-47D2-B410-23F7AE902D30}"/>
              </a:ext>
            </a:extLst>
          </p:cNvPr>
          <p:cNvSpPr/>
          <p:nvPr/>
        </p:nvSpPr>
        <p:spPr>
          <a:xfrm rot="16200000">
            <a:off x="5899554" y="1712364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19470A2-0725-4456-B5F6-37F9B58D71E0}"/>
              </a:ext>
            </a:extLst>
          </p:cNvPr>
          <p:cNvSpPr/>
          <p:nvPr/>
        </p:nvSpPr>
        <p:spPr>
          <a:xfrm rot="16200000">
            <a:off x="3708697" y="1029799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121CA748-4D18-4BA8-9FD2-789AF74BE246}"/>
              </a:ext>
            </a:extLst>
          </p:cNvPr>
          <p:cNvSpPr/>
          <p:nvPr/>
        </p:nvSpPr>
        <p:spPr>
          <a:xfrm rot="16200000">
            <a:off x="1198515" y="1552324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B4A289B1-D39F-4ABC-9479-7EFEF57A5D66}"/>
              </a:ext>
            </a:extLst>
          </p:cNvPr>
          <p:cNvSpPr/>
          <p:nvPr/>
        </p:nvSpPr>
        <p:spPr>
          <a:xfrm rot="16200000">
            <a:off x="2012013" y="3834328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B1A056F6-F0B3-4B5D-B9CC-95CB36E3DCE0}"/>
              </a:ext>
            </a:extLst>
          </p:cNvPr>
          <p:cNvSpPr/>
          <p:nvPr/>
        </p:nvSpPr>
        <p:spPr>
          <a:xfrm rot="16200000">
            <a:off x="7681537" y="1089594"/>
            <a:ext cx="745472" cy="666193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E9B795E2-CC95-499B-8A8A-30A26F6006D3}"/>
              </a:ext>
            </a:extLst>
          </p:cNvPr>
          <p:cNvSpPr/>
          <p:nvPr/>
        </p:nvSpPr>
        <p:spPr>
          <a:xfrm rot="16200000">
            <a:off x="384808" y="3059359"/>
            <a:ext cx="745472" cy="666193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6337278B-3B3D-48D9-B009-806B70FB7D48}"/>
              </a:ext>
            </a:extLst>
          </p:cNvPr>
          <p:cNvSpPr/>
          <p:nvPr/>
        </p:nvSpPr>
        <p:spPr>
          <a:xfrm rot="16200000">
            <a:off x="2233580" y="5307766"/>
            <a:ext cx="745472" cy="666193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Graphic 135" descr="Users">
            <a:extLst>
              <a:ext uri="{FF2B5EF4-FFF2-40B4-BE49-F238E27FC236}">
                <a16:creationId xmlns:a16="http://schemas.microsoft.com/office/drawing/2014/main" id="{FA936454-903C-4BAD-AD9A-04C831B0C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0702" y="4332541"/>
            <a:ext cx="759771" cy="759771"/>
          </a:xfrm>
          <a:prstGeom prst="rect">
            <a:avLst/>
          </a:prstGeom>
        </p:spPr>
      </p:pic>
      <p:pic>
        <p:nvPicPr>
          <p:cNvPr id="138" name="Graphic 137" descr="Network">
            <a:extLst>
              <a:ext uri="{FF2B5EF4-FFF2-40B4-BE49-F238E27FC236}">
                <a16:creationId xmlns:a16="http://schemas.microsoft.com/office/drawing/2014/main" id="{60DE6068-AD8F-4974-A2B8-B30293468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419" y="2872064"/>
            <a:ext cx="1170538" cy="1170538"/>
          </a:xfrm>
          <a:prstGeom prst="rect">
            <a:avLst/>
          </a:prstGeom>
        </p:spPr>
      </p:pic>
      <p:pic>
        <p:nvPicPr>
          <p:cNvPr id="140" name="Graphic 139" descr="Chat">
            <a:extLst>
              <a:ext uri="{FF2B5EF4-FFF2-40B4-BE49-F238E27FC236}">
                <a16:creationId xmlns:a16="http://schemas.microsoft.com/office/drawing/2014/main" id="{8CA9C468-C1F5-4ADC-8000-DB0A4A894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104" y="5443225"/>
            <a:ext cx="467708" cy="467708"/>
          </a:xfrm>
          <a:prstGeom prst="rect">
            <a:avLst/>
          </a:prstGeom>
        </p:spPr>
      </p:pic>
      <p:pic>
        <p:nvPicPr>
          <p:cNvPr id="142" name="Graphic 141" descr="Bullseye">
            <a:extLst>
              <a:ext uri="{FF2B5EF4-FFF2-40B4-BE49-F238E27FC236}">
                <a16:creationId xmlns:a16="http://schemas.microsoft.com/office/drawing/2014/main" id="{FA1E4A02-15C7-47D9-B0C3-9ADEE5812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9409" y="3977272"/>
            <a:ext cx="817098" cy="817098"/>
          </a:xfrm>
          <a:prstGeom prst="rect">
            <a:avLst/>
          </a:prstGeom>
        </p:spPr>
      </p:pic>
      <p:pic>
        <p:nvPicPr>
          <p:cNvPr id="144" name="Graphic 143" descr="Gears">
            <a:extLst>
              <a:ext uri="{FF2B5EF4-FFF2-40B4-BE49-F238E27FC236}">
                <a16:creationId xmlns:a16="http://schemas.microsoft.com/office/drawing/2014/main" id="{FC93E8A1-135C-4E28-B850-25059AE74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1651" y="1137946"/>
            <a:ext cx="794951" cy="794951"/>
          </a:xfrm>
          <a:prstGeom prst="rect">
            <a:avLst/>
          </a:prstGeom>
        </p:spPr>
      </p:pic>
      <p:pic>
        <p:nvPicPr>
          <p:cNvPr id="146" name="Graphic 145" descr="Puzzle">
            <a:extLst>
              <a:ext uri="{FF2B5EF4-FFF2-40B4-BE49-F238E27FC236}">
                <a16:creationId xmlns:a16="http://schemas.microsoft.com/office/drawing/2014/main" id="{76D2847F-C1D6-49DF-B8EE-B5E82ADF7E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46070" y="1879780"/>
            <a:ext cx="756906" cy="756906"/>
          </a:xfrm>
          <a:prstGeom prst="rect">
            <a:avLst/>
          </a:prstGeom>
        </p:spPr>
      </p:pic>
      <p:pic>
        <p:nvPicPr>
          <p:cNvPr id="148" name="Graphic 147" descr="Lightbulb">
            <a:extLst>
              <a:ext uri="{FF2B5EF4-FFF2-40B4-BE49-F238E27FC236}">
                <a16:creationId xmlns:a16="http://schemas.microsoft.com/office/drawing/2014/main" id="{64F2C82A-EEE7-4647-901C-5E3D5482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07483" y="5056656"/>
            <a:ext cx="788211" cy="788211"/>
          </a:xfrm>
          <a:prstGeom prst="rect">
            <a:avLst/>
          </a:prstGeom>
        </p:spPr>
      </p:pic>
      <p:pic>
        <p:nvPicPr>
          <p:cNvPr id="150" name="Graphic 149" descr="Magnifying glass">
            <a:extLst>
              <a:ext uri="{FF2B5EF4-FFF2-40B4-BE49-F238E27FC236}">
                <a16:creationId xmlns:a16="http://schemas.microsoft.com/office/drawing/2014/main" id="{772B6494-DA92-4D33-8257-587FAAA3AB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42666" y="1734021"/>
            <a:ext cx="662007" cy="662007"/>
          </a:xfrm>
          <a:prstGeom prst="rect">
            <a:avLst/>
          </a:prstGeom>
        </p:spPr>
      </p:pic>
      <p:pic>
        <p:nvPicPr>
          <p:cNvPr id="152" name="Graphic 151" descr="Eye">
            <a:extLst>
              <a:ext uri="{FF2B5EF4-FFF2-40B4-BE49-F238E27FC236}">
                <a16:creationId xmlns:a16="http://schemas.microsoft.com/office/drawing/2014/main" id="{0C451BE0-0C5A-4D3B-B509-8FB927610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88744" y="1157861"/>
            <a:ext cx="529657" cy="529657"/>
          </a:xfrm>
          <a:prstGeom prst="rect">
            <a:avLst/>
          </a:prstGeom>
        </p:spPr>
      </p:pic>
      <p:pic>
        <p:nvPicPr>
          <p:cNvPr id="154" name="Graphic 153" descr="Globe">
            <a:extLst>
              <a:ext uri="{FF2B5EF4-FFF2-40B4-BE49-F238E27FC236}">
                <a16:creationId xmlns:a16="http://schemas.microsoft.com/office/drawing/2014/main" id="{A1F5E5C2-231C-49C2-B1F0-1E3DF1BE46E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7711" y="3141793"/>
            <a:ext cx="471720" cy="471720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0DDA7D3-BA60-4128-9ABA-0C79C8F0C1EC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45C734-B85B-4872-958D-F4E4E05C092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148F58-3122-485A-9ED2-1005B9F7E85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A751AB1-891E-4449-AAF6-1C474167FB71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4684E95-70C0-40A3-A48F-B53ACACB7FCC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39A0493-AA99-4374-BA21-C60AFBF1C278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0053651-FA1E-4A43-ABA7-5C18E16C1FA2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B031C3-2534-4647-BB60-7218F4BB1F8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6189B85-FAF9-44C4-B4FD-719E4A5C625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8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B3CC-3B01-46A9-9A02-898BB60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Mindmap with Hexagons for PowerPoint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E4E89-11F8-4807-937F-7CCE70DF2736}"/>
              </a:ext>
            </a:extLst>
          </p:cNvPr>
          <p:cNvCxnSpPr>
            <a:cxnSpLocks/>
          </p:cNvCxnSpPr>
          <p:nvPr/>
        </p:nvCxnSpPr>
        <p:spPr>
          <a:xfrm flipH="1">
            <a:off x="757545" y="1007088"/>
            <a:ext cx="8022087" cy="439517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17B48F-92A2-4060-9416-A95A3C3522F7}"/>
              </a:ext>
            </a:extLst>
          </p:cNvPr>
          <p:cNvCxnSpPr>
            <a:cxnSpLocks/>
          </p:cNvCxnSpPr>
          <p:nvPr/>
        </p:nvCxnSpPr>
        <p:spPr>
          <a:xfrm flipH="1" flipV="1">
            <a:off x="260700" y="1240193"/>
            <a:ext cx="7988733" cy="43769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180EA6-FC56-4CBD-9F8C-E480C472F0CA}"/>
              </a:ext>
            </a:extLst>
          </p:cNvPr>
          <p:cNvCxnSpPr>
            <a:cxnSpLocks/>
          </p:cNvCxnSpPr>
          <p:nvPr/>
        </p:nvCxnSpPr>
        <p:spPr>
          <a:xfrm>
            <a:off x="4307432" y="720436"/>
            <a:ext cx="0" cy="55048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3764F9-A99E-4513-BEDF-2351A9A6BA6D}"/>
              </a:ext>
            </a:extLst>
          </p:cNvPr>
          <p:cNvCxnSpPr>
            <a:cxnSpLocks/>
          </p:cNvCxnSpPr>
          <p:nvPr/>
        </p:nvCxnSpPr>
        <p:spPr>
          <a:xfrm flipH="1" flipV="1">
            <a:off x="191732" y="3093789"/>
            <a:ext cx="3040202" cy="16144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B8A44-E0EB-44C9-9148-C9CA78C84D6B}"/>
              </a:ext>
            </a:extLst>
          </p:cNvPr>
          <p:cNvCxnSpPr>
            <a:cxnSpLocks/>
          </p:cNvCxnSpPr>
          <p:nvPr/>
        </p:nvCxnSpPr>
        <p:spPr>
          <a:xfrm>
            <a:off x="2599965" y="3269673"/>
            <a:ext cx="0" cy="27998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AC4987-7A2D-4391-945C-B05CC4641D37}"/>
              </a:ext>
            </a:extLst>
          </p:cNvPr>
          <p:cNvCxnSpPr>
            <a:cxnSpLocks/>
          </p:cNvCxnSpPr>
          <p:nvPr/>
        </p:nvCxnSpPr>
        <p:spPr>
          <a:xfrm>
            <a:off x="6597447" y="3809779"/>
            <a:ext cx="0" cy="19599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4A2FFD-33AB-40BD-97E1-003DA60BECE8}"/>
              </a:ext>
            </a:extLst>
          </p:cNvPr>
          <p:cNvCxnSpPr>
            <a:cxnSpLocks/>
          </p:cNvCxnSpPr>
          <p:nvPr/>
        </p:nvCxnSpPr>
        <p:spPr>
          <a:xfrm flipV="1">
            <a:off x="5504632" y="4127294"/>
            <a:ext cx="2185633" cy="119747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C9D7CC-6CAA-4496-ACCE-B228A55791B4}"/>
              </a:ext>
            </a:extLst>
          </p:cNvPr>
          <p:cNvCxnSpPr>
            <a:cxnSpLocks/>
          </p:cNvCxnSpPr>
          <p:nvPr/>
        </p:nvCxnSpPr>
        <p:spPr>
          <a:xfrm>
            <a:off x="6498289" y="1348509"/>
            <a:ext cx="0" cy="192116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CF3E1D-DD63-43B3-91DE-6783E5A0E65D}"/>
              </a:ext>
            </a:extLst>
          </p:cNvPr>
          <p:cNvCxnSpPr>
            <a:cxnSpLocks/>
          </p:cNvCxnSpPr>
          <p:nvPr/>
        </p:nvCxnSpPr>
        <p:spPr>
          <a:xfrm>
            <a:off x="5802396" y="1866157"/>
            <a:ext cx="1788707" cy="98000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ABB8B1-4F75-411C-8791-C3AE65C09041}"/>
              </a:ext>
            </a:extLst>
          </p:cNvPr>
          <p:cNvCxnSpPr>
            <a:cxnSpLocks/>
          </p:cNvCxnSpPr>
          <p:nvPr/>
        </p:nvCxnSpPr>
        <p:spPr>
          <a:xfrm>
            <a:off x="3428697" y="1083416"/>
            <a:ext cx="1697618" cy="9300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ABD401-BD3A-483B-9DF2-94E551B09563}"/>
              </a:ext>
            </a:extLst>
          </p:cNvPr>
          <p:cNvCxnSpPr>
            <a:cxnSpLocks/>
          </p:cNvCxnSpPr>
          <p:nvPr/>
        </p:nvCxnSpPr>
        <p:spPr>
          <a:xfrm>
            <a:off x="1916591" y="5262974"/>
            <a:ext cx="1255153" cy="68767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6E6E92-A283-42FD-AD45-9AF5C991FB6D}"/>
              </a:ext>
            </a:extLst>
          </p:cNvPr>
          <p:cNvCxnSpPr>
            <a:cxnSpLocks/>
          </p:cNvCxnSpPr>
          <p:nvPr/>
        </p:nvCxnSpPr>
        <p:spPr>
          <a:xfrm>
            <a:off x="3471434" y="5000099"/>
            <a:ext cx="1849848" cy="10135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07288E-DF5A-400F-BF46-456747828C86}"/>
              </a:ext>
            </a:extLst>
          </p:cNvPr>
          <p:cNvCxnSpPr>
            <a:cxnSpLocks/>
          </p:cNvCxnSpPr>
          <p:nvPr/>
        </p:nvCxnSpPr>
        <p:spPr>
          <a:xfrm flipV="1">
            <a:off x="3601553" y="5056657"/>
            <a:ext cx="1438646" cy="78821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DF2E37-776C-4512-BA68-BB8BF08981F7}"/>
              </a:ext>
            </a:extLst>
          </p:cNvPr>
          <p:cNvCxnSpPr>
            <a:cxnSpLocks/>
          </p:cNvCxnSpPr>
          <p:nvPr/>
        </p:nvCxnSpPr>
        <p:spPr>
          <a:xfrm flipV="1">
            <a:off x="2009067" y="5207057"/>
            <a:ext cx="1389035" cy="7610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78D40D-D944-4978-BF4E-B66B389C0229}"/>
              </a:ext>
            </a:extLst>
          </p:cNvPr>
          <p:cNvCxnSpPr>
            <a:cxnSpLocks/>
          </p:cNvCxnSpPr>
          <p:nvPr/>
        </p:nvCxnSpPr>
        <p:spPr>
          <a:xfrm flipV="1">
            <a:off x="8054274" y="902537"/>
            <a:ext cx="0" cy="145362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2345B4-5584-4370-B89A-3519A2955CC9}"/>
              </a:ext>
            </a:extLst>
          </p:cNvPr>
          <p:cNvCxnSpPr>
            <a:cxnSpLocks/>
          </p:cNvCxnSpPr>
          <p:nvPr/>
        </p:nvCxnSpPr>
        <p:spPr>
          <a:xfrm>
            <a:off x="7373950" y="1049953"/>
            <a:ext cx="1360644" cy="74547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371476-9F48-4116-948F-241F196143A2}"/>
              </a:ext>
            </a:extLst>
          </p:cNvPr>
          <p:cNvCxnSpPr>
            <a:cxnSpLocks/>
          </p:cNvCxnSpPr>
          <p:nvPr/>
        </p:nvCxnSpPr>
        <p:spPr>
          <a:xfrm flipV="1">
            <a:off x="3506723" y="1083416"/>
            <a:ext cx="1679443" cy="92013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D6C80F-A312-442A-A0BC-CDB728CCC769}"/>
              </a:ext>
            </a:extLst>
          </p:cNvPr>
          <p:cNvCxnSpPr>
            <a:cxnSpLocks/>
          </p:cNvCxnSpPr>
          <p:nvPr/>
        </p:nvCxnSpPr>
        <p:spPr>
          <a:xfrm flipV="1">
            <a:off x="131444" y="3149600"/>
            <a:ext cx="1069363" cy="58588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2A21FA-F832-46AE-A18A-69745A0AE783}"/>
              </a:ext>
            </a:extLst>
          </p:cNvPr>
          <p:cNvCxnSpPr>
            <a:cxnSpLocks/>
          </p:cNvCxnSpPr>
          <p:nvPr/>
        </p:nvCxnSpPr>
        <p:spPr>
          <a:xfrm>
            <a:off x="757545" y="2747512"/>
            <a:ext cx="0" cy="137978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3F29CD-12F9-4347-86CF-AB945FCEAA59}"/>
              </a:ext>
            </a:extLst>
          </p:cNvPr>
          <p:cNvCxnSpPr>
            <a:cxnSpLocks/>
          </p:cNvCxnSpPr>
          <p:nvPr/>
        </p:nvCxnSpPr>
        <p:spPr>
          <a:xfrm flipV="1">
            <a:off x="1069619" y="1648690"/>
            <a:ext cx="1528339" cy="8373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EF5C4E-1489-48BD-90A3-A846B9CF59D7}"/>
              </a:ext>
            </a:extLst>
          </p:cNvPr>
          <p:cNvCxnSpPr>
            <a:cxnSpLocks/>
          </p:cNvCxnSpPr>
          <p:nvPr/>
        </p:nvCxnSpPr>
        <p:spPr>
          <a:xfrm>
            <a:off x="1797250" y="1240193"/>
            <a:ext cx="0" cy="177952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51BA59A6-9C84-4052-BFB2-CE51F1DFF5CD}"/>
              </a:ext>
            </a:extLst>
          </p:cNvPr>
          <p:cNvSpPr/>
          <p:nvPr/>
        </p:nvSpPr>
        <p:spPr>
          <a:xfrm rot="16200000">
            <a:off x="3462328" y="2702105"/>
            <a:ext cx="1690208" cy="1510458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1079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A0B65C3-B072-41BF-BFC9-5764A1367DC3}"/>
              </a:ext>
            </a:extLst>
          </p:cNvPr>
          <p:cNvSpPr/>
          <p:nvPr/>
        </p:nvSpPr>
        <p:spPr>
          <a:xfrm rot="16200000">
            <a:off x="3708697" y="4923067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E825DE0-0A7E-4298-886F-406016B38B04}"/>
              </a:ext>
            </a:extLst>
          </p:cNvPr>
          <p:cNvSpPr/>
          <p:nvPr/>
        </p:nvSpPr>
        <p:spPr>
          <a:xfrm rot="16200000">
            <a:off x="5998712" y="4190969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770F286-F9E0-47D2-B410-23F7AE902D30}"/>
              </a:ext>
            </a:extLst>
          </p:cNvPr>
          <p:cNvSpPr/>
          <p:nvPr/>
        </p:nvSpPr>
        <p:spPr>
          <a:xfrm rot="16200000">
            <a:off x="5899554" y="1712364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19470A2-0725-4456-B5F6-37F9B58D71E0}"/>
              </a:ext>
            </a:extLst>
          </p:cNvPr>
          <p:cNvSpPr/>
          <p:nvPr/>
        </p:nvSpPr>
        <p:spPr>
          <a:xfrm rot="16200000">
            <a:off x="3708697" y="1029799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121CA748-4D18-4BA8-9FD2-789AF74BE246}"/>
              </a:ext>
            </a:extLst>
          </p:cNvPr>
          <p:cNvSpPr/>
          <p:nvPr/>
        </p:nvSpPr>
        <p:spPr>
          <a:xfrm rot="16200000">
            <a:off x="1198515" y="1552324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B4A289B1-D39F-4ABC-9479-7EFEF57A5D66}"/>
              </a:ext>
            </a:extLst>
          </p:cNvPr>
          <p:cNvSpPr/>
          <p:nvPr/>
        </p:nvSpPr>
        <p:spPr>
          <a:xfrm rot="16200000">
            <a:off x="2012013" y="3834328"/>
            <a:ext cx="1197469" cy="1070121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B1A056F6-F0B3-4B5D-B9CC-95CB36E3DCE0}"/>
              </a:ext>
            </a:extLst>
          </p:cNvPr>
          <p:cNvSpPr/>
          <p:nvPr/>
        </p:nvSpPr>
        <p:spPr>
          <a:xfrm rot="16200000">
            <a:off x="7681537" y="1089594"/>
            <a:ext cx="745472" cy="666193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E9B795E2-CC95-499B-8A8A-30A26F6006D3}"/>
              </a:ext>
            </a:extLst>
          </p:cNvPr>
          <p:cNvSpPr/>
          <p:nvPr/>
        </p:nvSpPr>
        <p:spPr>
          <a:xfrm rot="16200000">
            <a:off x="384808" y="3059359"/>
            <a:ext cx="745472" cy="666193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6337278B-3B3D-48D9-B009-806B70FB7D48}"/>
              </a:ext>
            </a:extLst>
          </p:cNvPr>
          <p:cNvSpPr/>
          <p:nvPr/>
        </p:nvSpPr>
        <p:spPr>
          <a:xfrm rot="16200000">
            <a:off x="2233580" y="5307766"/>
            <a:ext cx="745472" cy="666193"/>
          </a:xfrm>
          <a:prstGeom prst="hexagon">
            <a:avLst>
              <a:gd name="adj" fmla="val 28556"/>
              <a:gd name="vf" fmla="val 11547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Graphic 135" descr="Users">
            <a:extLst>
              <a:ext uri="{FF2B5EF4-FFF2-40B4-BE49-F238E27FC236}">
                <a16:creationId xmlns:a16="http://schemas.microsoft.com/office/drawing/2014/main" id="{FA936454-903C-4BAD-AD9A-04C831B0C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0702" y="4332541"/>
            <a:ext cx="759771" cy="759771"/>
          </a:xfrm>
          <a:prstGeom prst="rect">
            <a:avLst/>
          </a:prstGeom>
        </p:spPr>
      </p:pic>
      <p:pic>
        <p:nvPicPr>
          <p:cNvPr id="138" name="Graphic 137" descr="Network">
            <a:extLst>
              <a:ext uri="{FF2B5EF4-FFF2-40B4-BE49-F238E27FC236}">
                <a16:creationId xmlns:a16="http://schemas.microsoft.com/office/drawing/2014/main" id="{60DE6068-AD8F-4974-A2B8-B30293468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8419" y="2872064"/>
            <a:ext cx="1170538" cy="1170538"/>
          </a:xfrm>
          <a:prstGeom prst="rect">
            <a:avLst/>
          </a:prstGeom>
        </p:spPr>
      </p:pic>
      <p:pic>
        <p:nvPicPr>
          <p:cNvPr id="140" name="Graphic 139" descr="Chat">
            <a:extLst>
              <a:ext uri="{FF2B5EF4-FFF2-40B4-BE49-F238E27FC236}">
                <a16:creationId xmlns:a16="http://schemas.microsoft.com/office/drawing/2014/main" id="{8CA9C468-C1F5-4ADC-8000-DB0A4A894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104" y="5443225"/>
            <a:ext cx="467708" cy="467708"/>
          </a:xfrm>
          <a:prstGeom prst="rect">
            <a:avLst/>
          </a:prstGeom>
        </p:spPr>
      </p:pic>
      <p:pic>
        <p:nvPicPr>
          <p:cNvPr id="142" name="Graphic 141" descr="Bullseye">
            <a:extLst>
              <a:ext uri="{FF2B5EF4-FFF2-40B4-BE49-F238E27FC236}">
                <a16:creationId xmlns:a16="http://schemas.microsoft.com/office/drawing/2014/main" id="{FA1E4A02-15C7-47D9-B0C3-9ADEE58122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9409" y="3977272"/>
            <a:ext cx="817098" cy="817098"/>
          </a:xfrm>
          <a:prstGeom prst="rect">
            <a:avLst/>
          </a:prstGeom>
        </p:spPr>
      </p:pic>
      <p:pic>
        <p:nvPicPr>
          <p:cNvPr id="144" name="Graphic 143" descr="Gears">
            <a:extLst>
              <a:ext uri="{FF2B5EF4-FFF2-40B4-BE49-F238E27FC236}">
                <a16:creationId xmlns:a16="http://schemas.microsoft.com/office/drawing/2014/main" id="{FC93E8A1-135C-4E28-B850-25059AE74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1651" y="1137946"/>
            <a:ext cx="794951" cy="794951"/>
          </a:xfrm>
          <a:prstGeom prst="rect">
            <a:avLst/>
          </a:prstGeom>
        </p:spPr>
      </p:pic>
      <p:pic>
        <p:nvPicPr>
          <p:cNvPr id="146" name="Graphic 145" descr="Puzzle">
            <a:extLst>
              <a:ext uri="{FF2B5EF4-FFF2-40B4-BE49-F238E27FC236}">
                <a16:creationId xmlns:a16="http://schemas.microsoft.com/office/drawing/2014/main" id="{76D2847F-C1D6-49DF-B8EE-B5E82ADF7E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46070" y="1879780"/>
            <a:ext cx="756906" cy="756906"/>
          </a:xfrm>
          <a:prstGeom prst="rect">
            <a:avLst/>
          </a:prstGeom>
        </p:spPr>
      </p:pic>
      <p:pic>
        <p:nvPicPr>
          <p:cNvPr id="148" name="Graphic 147" descr="Lightbulb">
            <a:extLst>
              <a:ext uri="{FF2B5EF4-FFF2-40B4-BE49-F238E27FC236}">
                <a16:creationId xmlns:a16="http://schemas.microsoft.com/office/drawing/2014/main" id="{64F2C82A-EEE7-4647-901C-5E3D54823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07483" y="5056656"/>
            <a:ext cx="788211" cy="788211"/>
          </a:xfrm>
          <a:prstGeom prst="rect">
            <a:avLst/>
          </a:prstGeom>
        </p:spPr>
      </p:pic>
      <p:pic>
        <p:nvPicPr>
          <p:cNvPr id="150" name="Graphic 149" descr="Magnifying glass">
            <a:extLst>
              <a:ext uri="{FF2B5EF4-FFF2-40B4-BE49-F238E27FC236}">
                <a16:creationId xmlns:a16="http://schemas.microsoft.com/office/drawing/2014/main" id="{772B6494-DA92-4D33-8257-587FAAA3AB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42666" y="1734021"/>
            <a:ext cx="662007" cy="662007"/>
          </a:xfrm>
          <a:prstGeom prst="rect">
            <a:avLst/>
          </a:prstGeom>
        </p:spPr>
      </p:pic>
      <p:pic>
        <p:nvPicPr>
          <p:cNvPr id="152" name="Graphic 151" descr="Eye">
            <a:extLst>
              <a:ext uri="{FF2B5EF4-FFF2-40B4-BE49-F238E27FC236}">
                <a16:creationId xmlns:a16="http://schemas.microsoft.com/office/drawing/2014/main" id="{0C451BE0-0C5A-4D3B-B509-8FB927610C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88744" y="1157861"/>
            <a:ext cx="529657" cy="529657"/>
          </a:xfrm>
          <a:prstGeom prst="rect">
            <a:avLst/>
          </a:prstGeom>
        </p:spPr>
      </p:pic>
      <p:pic>
        <p:nvPicPr>
          <p:cNvPr id="154" name="Graphic 153" descr="Globe">
            <a:extLst>
              <a:ext uri="{FF2B5EF4-FFF2-40B4-BE49-F238E27FC236}">
                <a16:creationId xmlns:a16="http://schemas.microsoft.com/office/drawing/2014/main" id="{A1F5E5C2-231C-49C2-B1F0-1E3DF1BE46E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7711" y="3141793"/>
            <a:ext cx="471720" cy="471720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0DDA7D3-BA60-4128-9ABA-0C79C8F0C1EC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45C734-B85B-4872-958D-F4E4E05C0926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148F58-3122-485A-9ED2-1005B9F7E85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A751AB1-891E-4449-AAF6-1C474167FB71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4684E95-70C0-40A3-A48F-B53ACACB7FCC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39A0493-AA99-4374-BA21-C60AFBF1C278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0053651-FA1E-4A43-ABA7-5C18E16C1FA2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B031C3-2534-4647-BB60-7218F4BB1F8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6189B85-FAF9-44C4-B4FD-719E4A5C625C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48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7958</TotalTime>
  <Words>280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Mindmap with Hexagons for PowerPoint</vt:lpstr>
      <vt:lpstr>Mindmap with Hexagons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Mindmap with Hexagons for PowerPoint</dc:title>
  <dc:creator>PresentationGO.com</dc:creator>
  <dc:description>© Copyright PresentationGO.com</dc:description>
  <dcterms:created xsi:type="dcterms:W3CDTF">2014-11-26T05:14:11Z</dcterms:created>
  <dcterms:modified xsi:type="dcterms:W3CDTF">2018-03-13T20:07:16Z</dcterms:modified>
  <cp:category>Charts &amp; Diagrams</cp:category>
</cp:coreProperties>
</file>