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48" r:id="rId4"/>
    <p:sldId id="352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5080D-9B69-44CD-8DC6-2AB7432FB13A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6CC02A43-EADC-4C00-AEF1-094390D1816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2643FE-0C7E-4051-A458-E6D0BEE8C3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BFB8EA4-27A5-44FC-B404-5DA2172A9033}"/>
              </a:ext>
            </a:extLst>
          </p:cNvPr>
          <p:cNvSpPr/>
          <p:nvPr/>
        </p:nvSpPr>
        <p:spPr>
          <a:xfrm>
            <a:off x="2849713" y="3662374"/>
            <a:ext cx="5672948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CDC9B-AE59-4A39-8F4C-5243788D9AB4}"/>
              </a:ext>
            </a:extLst>
          </p:cNvPr>
          <p:cNvSpPr/>
          <p:nvPr/>
        </p:nvSpPr>
        <p:spPr>
          <a:xfrm>
            <a:off x="2849713" y="2575046"/>
            <a:ext cx="5672948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BAC97D-063F-45A0-92EA-EBAAACB67F94}"/>
              </a:ext>
            </a:extLst>
          </p:cNvPr>
          <p:cNvSpPr/>
          <p:nvPr/>
        </p:nvSpPr>
        <p:spPr>
          <a:xfrm>
            <a:off x="2381035" y="4643092"/>
            <a:ext cx="6141626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2381035" y="1666834"/>
            <a:ext cx="6141626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 Donut Diagram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AF2FFF-B88D-490F-A89E-6FF221F2C1C2}"/>
              </a:ext>
            </a:extLst>
          </p:cNvPr>
          <p:cNvGrpSpPr/>
          <p:nvPr/>
        </p:nvGrpSpPr>
        <p:grpSpPr>
          <a:xfrm>
            <a:off x="3171695" y="1655885"/>
            <a:ext cx="4482300" cy="670107"/>
            <a:chOff x="4228927" y="1116212"/>
            <a:chExt cx="5976400" cy="8934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4228927" y="1116212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4DC685-CF9E-48FA-AD13-B78D52FCA63C}"/>
                </a:ext>
              </a:extLst>
            </p:cNvPr>
            <p:cNvSpPr txBox="1"/>
            <p:nvPr/>
          </p:nvSpPr>
          <p:spPr>
            <a:xfrm>
              <a:off x="4228927" y="1517246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96E2A3-85AB-434E-B745-C40DCF8B0EE1}"/>
              </a:ext>
            </a:extLst>
          </p:cNvPr>
          <p:cNvGrpSpPr/>
          <p:nvPr/>
        </p:nvGrpSpPr>
        <p:grpSpPr>
          <a:xfrm>
            <a:off x="3530924" y="2564533"/>
            <a:ext cx="4482300" cy="670107"/>
            <a:chOff x="4707898" y="2327162"/>
            <a:chExt cx="5976400" cy="8934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4707898" y="2327162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B46204-7A7F-4E6D-A318-5D27B3184227}"/>
                </a:ext>
              </a:extLst>
            </p:cNvPr>
            <p:cNvSpPr txBox="1"/>
            <p:nvPr/>
          </p:nvSpPr>
          <p:spPr>
            <a:xfrm>
              <a:off x="4707898" y="2728196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CFBBA1-29C4-43B0-9316-2BE614FD4B3C}"/>
              </a:ext>
            </a:extLst>
          </p:cNvPr>
          <p:cNvGrpSpPr/>
          <p:nvPr/>
        </p:nvGrpSpPr>
        <p:grpSpPr>
          <a:xfrm>
            <a:off x="3552695" y="3651701"/>
            <a:ext cx="4482300" cy="670107"/>
            <a:chOff x="4736926" y="3776932"/>
            <a:chExt cx="5976400" cy="8934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4736926" y="3776932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3F1958-6913-4834-AA1B-5FFE61EFA1CE}"/>
                </a:ext>
              </a:extLst>
            </p:cNvPr>
            <p:cNvSpPr txBox="1"/>
            <p:nvPr/>
          </p:nvSpPr>
          <p:spPr>
            <a:xfrm>
              <a:off x="4736926" y="4177966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743DEF-38F2-424D-9304-08107B040327}"/>
              </a:ext>
            </a:extLst>
          </p:cNvPr>
          <p:cNvGrpSpPr/>
          <p:nvPr/>
        </p:nvGrpSpPr>
        <p:grpSpPr>
          <a:xfrm>
            <a:off x="3171695" y="4603992"/>
            <a:ext cx="4482300" cy="670107"/>
            <a:chOff x="4228927" y="5084557"/>
            <a:chExt cx="5976400" cy="8934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5A938-6A3C-4B5D-AB28-CF45A2E2DF2B}"/>
                </a:ext>
              </a:extLst>
            </p:cNvPr>
            <p:cNvSpPr txBox="1"/>
            <p:nvPr/>
          </p:nvSpPr>
          <p:spPr>
            <a:xfrm>
              <a:off x="4228927" y="5084557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8C9CA2-C043-46B5-BFFF-5BAC645939CC}"/>
                </a:ext>
              </a:extLst>
            </p:cNvPr>
            <p:cNvSpPr txBox="1"/>
            <p:nvPr/>
          </p:nvSpPr>
          <p:spPr>
            <a:xfrm>
              <a:off x="4228927" y="5485591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222852" y="4336974"/>
            <a:ext cx="1138118" cy="635411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14556C4-B089-44C0-8B20-40C32BA0282D}"/>
              </a:ext>
            </a:extLst>
          </p:cNvPr>
          <p:cNvSpPr/>
          <p:nvPr/>
        </p:nvSpPr>
        <p:spPr>
          <a:xfrm>
            <a:off x="2075221" y="4643092"/>
            <a:ext cx="658586" cy="6585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1271" y="1725216"/>
            <a:ext cx="1732360" cy="3464719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8AA849-C63A-47ED-9CB9-3F90FCD0FDB9}"/>
              </a:ext>
            </a:extLst>
          </p:cNvPr>
          <p:cNvCxnSpPr>
            <a:cxnSpLocks/>
          </p:cNvCxnSpPr>
          <p:nvPr/>
        </p:nvCxnSpPr>
        <p:spPr>
          <a:xfrm>
            <a:off x="1222852" y="3711251"/>
            <a:ext cx="1588761" cy="249626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C53E748-79D0-4BA0-8A9E-BA30A81EA991}"/>
              </a:ext>
            </a:extLst>
          </p:cNvPr>
          <p:cNvSpPr/>
          <p:nvPr/>
        </p:nvSpPr>
        <p:spPr>
          <a:xfrm>
            <a:off x="2513110" y="3662374"/>
            <a:ext cx="658586" cy="6585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1271" y="1980010"/>
            <a:ext cx="1476375" cy="2955131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1DB15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929E781-94A7-4ABA-8CA0-2E43C24E9E82}"/>
              </a:ext>
            </a:extLst>
          </p:cNvPr>
          <p:cNvCxnSpPr>
            <a:cxnSpLocks/>
          </p:cNvCxnSpPr>
          <p:nvPr/>
        </p:nvCxnSpPr>
        <p:spPr>
          <a:xfrm flipV="1">
            <a:off x="1043988" y="2904339"/>
            <a:ext cx="1754872" cy="352922"/>
          </a:xfrm>
          <a:prstGeom prst="line">
            <a:avLst/>
          </a:prstGeom>
          <a:ln w="152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DB66E00-CC0B-4B3D-9543-EABA06FB5C7D}"/>
              </a:ext>
            </a:extLst>
          </p:cNvPr>
          <p:cNvSpPr/>
          <p:nvPr/>
        </p:nvSpPr>
        <p:spPr>
          <a:xfrm>
            <a:off x="2513110" y="2575046"/>
            <a:ext cx="658586" cy="658586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1271" y="2235994"/>
            <a:ext cx="1221581" cy="2443163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628650" y="2026915"/>
            <a:ext cx="1745074" cy="980720"/>
          </a:xfrm>
          <a:prstGeom prst="line">
            <a:avLst/>
          </a:prstGeom>
          <a:ln w="1524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075221" y="1666834"/>
            <a:ext cx="658586" cy="658586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1271" y="2491979"/>
            <a:ext cx="965597" cy="1931194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13D4D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46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BFB8EA4-27A5-44FC-B404-5DA2172A9033}"/>
              </a:ext>
            </a:extLst>
          </p:cNvPr>
          <p:cNvSpPr/>
          <p:nvPr/>
        </p:nvSpPr>
        <p:spPr>
          <a:xfrm>
            <a:off x="2849713" y="3662374"/>
            <a:ext cx="5672948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CDC9B-AE59-4A39-8F4C-5243788D9AB4}"/>
              </a:ext>
            </a:extLst>
          </p:cNvPr>
          <p:cNvSpPr/>
          <p:nvPr/>
        </p:nvSpPr>
        <p:spPr>
          <a:xfrm>
            <a:off x="2849713" y="2574198"/>
            <a:ext cx="5672948" cy="6594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BAC97D-063F-45A0-92EA-EBAAACB67F94}"/>
              </a:ext>
            </a:extLst>
          </p:cNvPr>
          <p:cNvSpPr/>
          <p:nvPr/>
        </p:nvSpPr>
        <p:spPr>
          <a:xfrm>
            <a:off x="2381035" y="4643092"/>
            <a:ext cx="6141626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2381035" y="1666834"/>
            <a:ext cx="6141626" cy="658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 Donut Diagram for PowerPoint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AF2FFF-B88D-490F-A89E-6FF221F2C1C2}"/>
              </a:ext>
            </a:extLst>
          </p:cNvPr>
          <p:cNvGrpSpPr/>
          <p:nvPr/>
        </p:nvGrpSpPr>
        <p:grpSpPr>
          <a:xfrm>
            <a:off x="3171695" y="1655885"/>
            <a:ext cx="4482300" cy="670107"/>
            <a:chOff x="4228927" y="1116212"/>
            <a:chExt cx="5976400" cy="8934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AC7869-336D-4A6F-B7B1-B9DE19683E73}"/>
                </a:ext>
              </a:extLst>
            </p:cNvPr>
            <p:cNvSpPr txBox="1"/>
            <p:nvPr/>
          </p:nvSpPr>
          <p:spPr>
            <a:xfrm>
              <a:off x="4228927" y="1116212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4DC685-CF9E-48FA-AD13-B78D52FCA63C}"/>
                </a:ext>
              </a:extLst>
            </p:cNvPr>
            <p:cNvSpPr txBox="1"/>
            <p:nvPr/>
          </p:nvSpPr>
          <p:spPr>
            <a:xfrm>
              <a:off x="4228927" y="1517246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96E2A3-85AB-434E-B745-C40DCF8B0EE1}"/>
              </a:ext>
            </a:extLst>
          </p:cNvPr>
          <p:cNvGrpSpPr/>
          <p:nvPr/>
        </p:nvGrpSpPr>
        <p:grpSpPr>
          <a:xfrm>
            <a:off x="3530924" y="2564533"/>
            <a:ext cx="4482300" cy="670107"/>
            <a:chOff x="4707898" y="2327162"/>
            <a:chExt cx="5976400" cy="8934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86D8E0-E3F8-446C-AA03-7ABFFC4DAF87}"/>
                </a:ext>
              </a:extLst>
            </p:cNvPr>
            <p:cNvSpPr txBox="1"/>
            <p:nvPr/>
          </p:nvSpPr>
          <p:spPr>
            <a:xfrm>
              <a:off x="4707898" y="2327162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B46204-7A7F-4E6D-A318-5D27B3184227}"/>
                </a:ext>
              </a:extLst>
            </p:cNvPr>
            <p:cNvSpPr txBox="1"/>
            <p:nvPr/>
          </p:nvSpPr>
          <p:spPr>
            <a:xfrm>
              <a:off x="4707898" y="2728196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CFBBA1-29C4-43B0-9316-2BE614FD4B3C}"/>
              </a:ext>
            </a:extLst>
          </p:cNvPr>
          <p:cNvGrpSpPr/>
          <p:nvPr/>
        </p:nvGrpSpPr>
        <p:grpSpPr>
          <a:xfrm>
            <a:off x="3552695" y="3651701"/>
            <a:ext cx="4482300" cy="670107"/>
            <a:chOff x="4736926" y="3776932"/>
            <a:chExt cx="5976400" cy="8934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DC35BF-7F35-4CBE-93EE-4C7B0E26FE5F}"/>
                </a:ext>
              </a:extLst>
            </p:cNvPr>
            <p:cNvSpPr txBox="1"/>
            <p:nvPr/>
          </p:nvSpPr>
          <p:spPr>
            <a:xfrm>
              <a:off x="4736926" y="3776932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3F1958-6913-4834-AA1B-5FFE61EFA1CE}"/>
                </a:ext>
              </a:extLst>
            </p:cNvPr>
            <p:cNvSpPr txBox="1"/>
            <p:nvPr/>
          </p:nvSpPr>
          <p:spPr>
            <a:xfrm>
              <a:off x="4736926" y="4177966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743DEF-38F2-424D-9304-08107B040327}"/>
              </a:ext>
            </a:extLst>
          </p:cNvPr>
          <p:cNvGrpSpPr/>
          <p:nvPr/>
        </p:nvGrpSpPr>
        <p:grpSpPr>
          <a:xfrm>
            <a:off x="3171695" y="4603992"/>
            <a:ext cx="4482300" cy="670107"/>
            <a:chOff x="4228927" y="5084557"/>
            <a:chExt cx="5976400" cy="8934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5A938-6A3C-4B5D-AB28-CF45A2E2DF2B}"/>
                </a:ext>
              </a:extLst>
            </p:cNvPr>
            <p:cNvSpPr txBox="1"/>
            <p:nvPr/>
          </p:nvSpPr>
          <p:spPr>
            <a:xfrm>
              <a:off x="4228927" y="5084557"/>
              <a:ext cx="5976400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/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8C9CA2-C043-46B5-BFFF-5BAC645939CC}"/>
                </a:ext>
              </a:extLst>
            </p:cNvPr>
            <p:cNvSpPr txBox="1"/>
            <p:nvPr/>
          </p:nvSpPr>
          <p:spPr>
            <a:xfrm>
              <a:off x="4228927" y="5485591"/>
              <a:ext cx="5960539" cy="4924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nibh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est. A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maecenas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quam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magna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lorem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nunc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Suspendisse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viverra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sodales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mauris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pharetra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proin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egestas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arcu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erat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dolor, at </a:t>
              </a:r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222852" y="4336974"/>
            <a:ext cx="1138118" cy="635411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14556C4-B089-44C0-8B20-40C32BA0282D}"/>
              </a:ext>
            </a:extLst>
          </p:cNvPr>
          <p:cNvSpPr/>
          <p:nvPr/>
        </p:nvSpPr>
        <p:spPr>
          <a:xfrm>
            <a:off x="2075221" y="4643092"/>
            <a:ext cx="658586" cy="6585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77" name="Freeform 14">
            <a:extLst>
              <a:ext uri="{FF2B5EF4-FFF2-40B4-BE49-F238E27FC236}">
                <a16:creationId xmlns:a16="http://schemas.microsoft.com/office/drawing/2014/main" id="{8B5215FC-7AB9-422E-852B-1190F134871D}"/>
              </a:ext>
            </a:extLst>
          </p:cNvPr>
          <p:cNvSpPr>
            <a:spLocks/>
          </p:cNvSpPr>
          <p:nvPr/>
        </p:nvSpPr>
        <p:spPr bwMode="auto">
          <a:xfrm>
            <a:off x="1271" y="1725216"/>
            <a:ext cx="1732360" cy="3464719"/>
          </a:xfrm>
          <a:custGeom>
            <a:avLst/>
            <a:gdLst>
              <a:gd name="T0" fmla="*/ 0 w 3559"/>
              <a:gd name="T1" fmla="*/ 0 h 7118"/>
              <a:gd name="T2" fmla="*/ 3559 w 3559"/>
              <a:gd name="T3" fmla="*/ 3559 h 7118"/>
              <a:gd name="T4" fmla="*/ 0 w 3559"/>
              <a:gd name="T5" fmla="*/ 7118 h 7118"/>
              <a:gd name="T6" fmla="*/ 0 w 3559"/>
              <a:gd name="T7" fmla="*/ 6593 h 7118"/>
              <a:gd name="T8" fmla="*/ 3034 w 3559"/>
              <a:gd name="T9" fmla="*/ 3559 h 7118"/>
              <a:gd name="T10" fmla="*/ 0 w 3559"/>
              <a:gd name="T11" fmla="*/ 525 h 7118"/>
              <a:gd name="T12" fmla="*/ 0 w 3559"/>
              <a:gd name="T13" fmla="*/ 0 h 7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9" h="7118">
                <a:moveTo>
                  <a:pt x="0" y="0"/>
                </a:moveTo>
                <a:cubicBezTo>
                  <a:pt x="1966" y="0"/>
                  <a:pt x="3559" y="1594"/>
                  <a:pt x="3559" y="3559"/>
                </a:cubicBezTo>
                <a:cubicBezTo>
                  <a:pt x="3559" y="5525"/>
                  <a:pt x="1966" y="7118"/>
                  <a:pt x="0" y="7118"/>
                </a:cubicBezTo>
                <a:lnTo>
                  <a:pt x="0" y="6593"/>
                </a:lnTo>
                <a:cubicBezTo>
                  <a:pt x="1676" y="6593"/>
                  <a:pt x="3034" y="5235"/>
                  <a:pt x="3034" y="3559"/>
                </a:cubicBezTo>
                <a:cubicBezTo>
                  <a:pt x="3034" y="1884"/>
                  <a:pt x="167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 w="0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8AA849-C63A-47ED-9CB9-3F90FCD0FDB9}"/>
              </a:ext>
            </a:extLst>
          </p:cNvPr>
          <p:cNvCxnSpPr>
            <a:cxnSpLocks/>
          </p:cNvCxnSpPr>
          <p:nvPr/>
        </p:nvCxnSpPr>
        <p:spPr>
          <a:xfrm>
            <a:off x="1222852" y="3711251"/>
            <a:ext cx="1588761" cy="249626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C53E748-79D0-4BA0-8A9E-BA30A81EA991}"/>
              </a:ext>
            </a:extLst>
          </p:cNvPr>
          <p:cNvSpPr/>
          <p:nvPr/>
        </p:nvSpPr>
        <p:spPr>
          <a:xfrm>
            <a:off x="2513110" y="3662374"/>
            <a:ext cx="658586" cy="6585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1271" y="1980010"/>
            <a:ext cx="1476375" cy="2955131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B1DB15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929E781-94A7-4ABA-8CA0-2E43C24E9E82}"/>
              </a:ext>
            </a:extLst>
          </p:cNvPr>
          <p:cNvCxnSpPr>
            <a:cxnSpLocks/>
          </p:cNvCxnSpPr>
          <p:nvPr/>
        </p:nvCxnSpPr>
        <p:spPr>
          <a:xfrm flipV="1">
            <a:off x="1043988" y="2904339"/>
            <a:ext cx="1754872" cy="352922"/>
          </a:xfrm>
          <a:prstGeom prst="line">
            <a:avLst/>
          </a:prstGeom>
          <a:ln w="1524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DB66E00-CC0B-4B3D-9543-EABA06FB5C7D}"/>
              </a:ext>
            </a:extLst>
          </p:cNvPr>
          <p:cNvSpPr/>
          <p:nvPr/>
        </p:nvSpPr>
        <p:spPr>
          <a:xfrm>
            <a:off x="2513110" y="2575046"/>
            <a:ext cx="658586" cy="658586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83" name="Freeform 8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1271" y="2235994"/>
            <a:ext cx="1221581" cy="2443163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0A89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628650" y="2026915"/>
            <a:ext cx="1745074" cy="980720"/>
          </a:xfrm>
          <a:prstGeom prst="line">
            <a:avLst/>
          </a:prstGeom>
          <a:ln w="1524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075221" y="1666834"/>
            <a:ext cx="658586" cy="6585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1271" y="2491979"/>
            <a:ext cx="965597" cy="1931194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0200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10112</TotalTime>
  <Words>366</Words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Donut Diagram for PowerPoint</vt:lpstr>
      <vt:lpstr>Infographic Donut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Donut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2018-08-02T18:37:18Z</dcterms:modified>
  <cp:category>Charts &amp; Diagrams</cp:category>
</cp:coreProperties>
</file>