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10221941434467E-2"/>
          <c:y val="0.10961477438598718"/>
          <c:w val="0.83541883593711852"/>
          <c:h val="0.75732779841579223"/>
        </c:manualLayout>
      </c:layout>
      <c:barChart>
        <c:barDir val="col"/>
        <c:grouping val="clustered"/>
        <c:varyColors val="0"/>
        <c:ser>
          <c:idx val="0"/>
          <c:order val="0"/>
          <c:tx>
            <c:v>Agent 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plus>
            <c:min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3.961538</c:v>
                </c:pt>
                <c:pt idx="1">
                  <c:v>3.5961539999999999</c:v>
                </c:pt>
                <c:pt idx="2">
                  <c:v>2.8333330000000001</c:v>
                </c:pt>
                <c:pt idx="3">
                  <c:v>3.3888889999999998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6-411A-9D72-DA06EF7E3B5B}"/>
            </c:ext>
          </c:extLst>
        </c:ser>
        <c:ser>
          <c:idx val="1"/>
          <c:order val="1"/>
          <c:tx>
            <c:v>Agent B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plus>
            <c:min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Feuil1!$C$3:$C$6</c:f>
              <c:numCache>
                <c:formatCode>General</c:formatCode>
                <c:ptCount val="4"/>
                <c:pt idx="0">
                  <c:v>2.211538</c:v>
                </c:pt>
                <c:pt idx="1">
                  <c:v>2.1923080000000001</c:v>
                </c:pt>
                <c:pt idx="2">
                  <c:v>2.1458330000000001</c:v>
                </c:pt>
                <c:pt idx="3">
                  <c:v>1.962963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6-411A-9D72-DA06EF7E3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166576"/>
        <c:axId val="252159032"/>
      </c:barChart>
      <c:catAx>
        <c:axId val="2521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59032"/>
        <c:crosses val="autoZero"/>
        <c:auto val="1"/>
        <c:lblAlgn val="ctr"/>
        <c:lblOffset val="100"/>
        <c:noMultiLvlLbl val="0"/>
      </c:catAx>
      <c:valAx>
        <c:axId val="2521590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665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45013397150049"/>
          <c:y val="0.4400620235205952"/>
          <c:w val="0.10549866028499506"/>
          <c:h val="0.12398523770316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132595897361277E-2"/>
          <c:y val="8.1823211178525201E-2"/>
          <c:w val="0.83740994907390842"/>
          <c:h val="0.75252531161304048"/>
        </c:manualLayout>
      </c:layout>
      <c:barChart>
        <c:barDir val="col"/>
        <c:grouping val="clustered"/>
        <c:varyColors val="0"/>
        <c:ser>
          <c:idx val="0"/>
          <c:order val="0"/>
          <c:tx>
            <c:v>Agent 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plus>
            <c:min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'H2'!$A$3:$A$6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'H2'!$B$3:$B$6</c:f>
              <c:numCache>
                <c:formatCode>General</c:formatCode>
                <c:ptCount val="4"/>
                <c:pt idx="0">
                  <c:v>2.1923080000000001</c:v>
                </c:pt>
                <c:pt idx="1">
                  <c:v>2.5576919999999999</c:v>
                </c:pt>
                <c:pt idx="2">
                  <c:v>2.7083330000000001</c:v>
                </c:pt>
                <c:pt idx="3">
                  <c:v>2.2962959999999999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2-40F2-8C80-C151EBA0534D}"/>
            </c:ext>
          </c:extLst>
        </c:ser>
        <c:ser>
          <c:idx val="1"/>
          <c:order val="1"/>
          <c:tx>
            <c:v>Agent B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plus>
            <c:min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'H2'!$C$3:$C$6</c:f>
              <c:numCache>
                <c:formatCode>General</c:formatCode>
                <c:ptCount val="4"/>
                <c:pt idx="0">
                  <c:v>4.3076920000000003</c:v>
                </c:pt>
                <c:pt idx="1">
                  <c:v>3.8076919999999999</c:v>
                </c:pt>
                <c:pt idx="2">
                  <c:v>3.6458330000000001</c:v>
                </c:pt>
                <c:pt idx="3">
                  <c:v>3.2222219999999999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2-40F2-8C80-C151EBA05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036600"/>
        <c:axId val="247035288"/>
      </c:barChart>
      <c:catAx>
        <c:axId val="2470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5288"/>
        <c:crosses val="autoZero"/>
        <c:auto val="1"/>
        <c:lblAlgn val="ctr"/>
        <c:lblOffset val="100"/>
        <c:noMultiLvlLbl val="0"/>
      </c:catAx>
      <c:valAx>
        <c:axId val="2470352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66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502537182852148"/>
          <c:y val="0.43605173220416932"/>
          <c:w val="0.11497465621906568"/>
          <c:h val="0.13026944768168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699402611848284E-2"/>
          <c:y val="3.7201165948475119E-2"/>
          <c:w val="0.84783160754953946"/>
          <c:h val="0.81206358705362791"/>
        </c:manualLayout>
      </c:layout>
      <c:barChart>
        <c:barDir val="col"/>
        <c:grouping val="clustered"/>
        <c:varyColors val="0"/>
        <c:ser>
          <c:idx val="0"/>
          <c:order val="0"/>
          <c:tx>
            <c:v>Agent 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plus>
            <c:min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'H3'!$A$3:$A$6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'H3'!$B$3:$B$6</c:f>
              <c:numCache>
                <c:formatCode>General</c:formatCode>
                <c:ptCount val="4"/>
                <c:pt idx="0">
                  <c:v>4.0769229999999999</c:v>
                </c:pt>
                <c:pt idx="1">
                  <c:v>4.038462</c:v>
                </c:pt>
                <c:pt idx="2">
                  <c:v>3.4791669999999999</c:v>
                </c:pt>
                <c:pt idx="3">
                  <c:v>3.7962959999999999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4-4065-8386-6FFF1209D670}"/>
            </c:ext>
          </c:extLst>
        </c:ser>
        <c:ser>
          <c:idx val="1"/>
          <c:order val="1"/>
          <c:tx>
            <c:v>Agent B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plus>
            <c:min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'H3'!$C$3:$C$6</c:f>
              <c:numCache>
                <c:formatCode>General</c:formatCode>
                <c:ptCount val="4"/>
                <c:pt idx="0">
                  <c:v>2.6538460000000001</c:v>
                </c:pt>
                <c:pt idx="1">
                  <c:v>2.6730770000000001</c:v>
                </c:pt>
                <c:pt idx="2">
                  <c:v>2.3333330000000001</c:v>
                </c:pt>
                <c:pt idx="3">
                  <c:v>1.888889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14-4065-8386-6FFF1209D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063240"/>
        <c:axId val="253058320"/>
      </c:barChart>
      <c:catAx>
        <c:axId val="2530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58320"/>
        <c:crosses val="autoZero"/>
        <c:auto val="1"/>
        <c:lblAlgn val="ctr"/>
        <c:lblOffset val="100"/>
        <c:noMultiLvlLbl val="0"/>
      </c:catAx>
      <c:valAx>
        <c:axId val="253058320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632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716174465515658E-2"/>
          <c:y val="4.4130308059520729E-2"/>
          <c:w val="0.81400834689330903"/>
          <c:h val="0.80307440515352035"/>
        </c:manualLayout>
      </c:layout>
      <c:barChart>
        <c:barDir val="col"/>
        <c:grouping val="clustered"/>
        <c:varyColors val="0"/>
        <c:ser>
          <c:idx val="0"/>
          <c:order val="0"/>
          <c:tx>
            <c:v>Agent 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plus>
            <c:min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'H4'!$A$3:$A$6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'H4'!$B$3:$B$6</c:f>
              <c:numCache>
                <c:formatCode>General</c:formatCode>
                <c:ptCount val="4"/>
                <c:pt idx="0">
                  <c:v>4.2307689999999996</c:v>
                </c:pt>
                <c:pt idx="1">
                  <c:v>3.8461539999999999</c:v>
                </c:pt>
                <c:pt idx="2">
                  <c:v>3.7916669999999999</c:v>
                </c:pt>
                <c:pt idx="3">
                  <c:v>4.5555560000000002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F-4619-A36B-79C1DA0CFE67}"/>
            </c:ext>
          </c:extLst>
        </c:ser>
        <c:ser>
          <c:idx val="1"/>
          <c:order val="1"/>
          <c:tx>
            <c:v>Agent B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plus>
            <c:min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'H4'!$C$3:$C$6</c:f>
              <c:numCache>
                <c:formatCode>General</c:formatCode>
                <c:ptCount val="4"/>
                <c:pt idx="0">
                  <c:v>2.3076919999999999</c:v>
                </c:pt>
                <c:pt idx="1">
                  <c:v>2.5961539999999999</c:v>
                </c:pt>
                <c:pt idx="2">
                  <c:v>2.875</c:v>
                </c:pt>
                <c:pt idx="3">
                  <c:v>1.9444440000000001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DF-4619-A36B-79C1DA0CF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633744"/>
        <c:axId val="538635712"/>
      </c:barChart>
      <c:catAx>
        <c:axId val="53863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5712"/>
        <c:crosses val="autoZero"/>
        <c:auto val="1"/>
        <c:lblAlgn val="ctr"/>
        <c:lblOffset val="100"/>
        <c:noMultiLvlLbl val="0"/>
      </c:catAx>
      <c:valAx>
        <c:axId val="5386357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3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9D89A-9F76-4FDE-960F-CDF578C51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067303-3F20-4412-B295-1BBC9E6B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133AA-1FB9-4C39-B301-153FF732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243503-AAFB-4B7A-81F7-6CEFCA6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8760-3BF3-4D56-ABA9-BADFA7E5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1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A43E3-67A0-46B7-A8B3-7F9F4D10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51B7F7-4729-4FE5-92C8-4235692EA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CDDAC-B749-4F52-83F9-26CC5B62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B16DC-2DC5-4D4C-BA9D-0609E44A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1EDF3-B040-4BC1-8FE7-BBF310E0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43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6B0C54-E130-4468-86D9-300EC6F28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BFD482-6E96-40C3-8FD0-18C351343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DC34A-D40D-4401-8FDC-2F6FA37E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8F770-1698-427F-B526-A8ED4123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EA092-875F-4FE1-AEA4-DD8BDB5C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2F670-08FB-42FC-A6F9-16D0416D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68342-78DB-4AFC-815E-50F9C9B4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00348-89AD-4D52-A30B-2837C379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0C207F-0A6A-47FB-9DF6-3F49A69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5372D-9A9A-446B-82ED-6D8EFD77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0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2C10C-3CC9-48BB-8C14-CE78BF32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C4E2BE-B546-43F3-9A27-F217EAC1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3545C-2322-4F83-89DB-92ECD4D0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3B4C9-A796-41E3-834D-6C385D80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5C4C28-AE23-4370-A0F0-A45284E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D1211-8199-4277-BD25-C16F0E55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48E50-F9F9-4667-BC1C-6D4B00F2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616D43-FF9B-47C1-9B80-1FEACA82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DB8B5A-4E86-4C47-91AE-23B8307A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410D0F-F784-47BF-8737-188C31FA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C616D-C43A-48AC-B3CF-D989B76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8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9654C-CBF2-4253-B33B-C73B6045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8F8298-A4BE-4C8E-9FB1-77F53CB3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890972-9DD5-4F17-910C-48E0BCE2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90D60D-3AFC-4827-B267-0203B4A6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E7B7DA-4D45-4EBA-8EAC-B62FEC8F0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C72D01-400E-42D5-AB1F-D8145F17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483473-D8BB-4063-8EAC-CA93EDFA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F563C3-5BDE-4A5D-A69E-0F62364A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06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F077D-C226-4F3C-A99F-506F1BDA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942649-2EF4-434E-9239-A613390B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B5BB-EBDC-4E48-870E-513A40BC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4E3504-17D7-49A2-A3A7-3B51E023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43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CF207A-57EA-4B89-A84D-19AEACD6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EA994B-511E-4828-982B-E095C14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F4818-F640-439D-9802-68608C46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1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F3D7D-7637-4995-BEC6-79A239BA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1A909-B546-4F99-80FD-0C5748A9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C97153-1D85-4DDD-829C-22ACB5FB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74F54D-EE72-484F-8A8A-6C2CB8B4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5A7E2-9212-41A1-AD77-2EE6AC07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DC7ABA-AF35-44A3-8D85-F8BD449E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6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3FCD-028A-4853-940F-D7C62A3E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901A1D-3869-493D-801D-ABF24B534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63296C-CA9D-4E6C-B1D0-D34FFA16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4BE4D-2960-4028-891B-1A3EF90D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48BBCE-772B-4C02-BB97-719EB58A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4B8884-AA8A-40E7-A7CE-4BFCFC85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0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4DF5DB-87F2-4CDB-930E-C67A24D3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997C5-D8FE-439E-B99B-B1F1EA36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3B107C-1F14-47E1-B3BF-A58242B5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6BB8-E098-43F4-A659-542FA5CEB61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667DA-8F52-459D-8885-C9575CF44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4A5A67-2EC8-4406-B4ED-9600300F8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FA70-177D-4AEF-8FFA-D0C62C40E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2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EE0CC00-0C23-4CEF-80B0-312B9179D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048630"/>
              </p:ext>
            </p:extLst>
          </p:nvPr>
        </p:nvGraphicFramePr>
        <p:xfrm>
          <a:off x="410901" y="532435"/>
          <a:ext cx="11100122" cy="6180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073F4E71-6287-47D3-802A-6AA6D920F590}"/>
              </a:ext>
            </a:extLst>
          </p:cNvPr>
          <p:cNvGrpSpPr/>
          <p:nvPr/>
        </p:nvGrpSpPr>
        <p:grpSpPr>
          <a:xfrm>
            <a:off x="6732904" y="903555"/>
            <a:ext cx="651306" cy="1637088"/>
            <a:chOff x="-5821979" y="-489078"/>
            <a:chExt cx="489582" cy="1209976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D896B11-040F-433F-B1D0-292DD08BF78A}"/>
                </a:ext>
              </a:extLst>
            </p:cNvPr>
            <p:cNvCxnSpPr/>
            <p:nvPr/>
          </p:nvCxnSpPr>
          <p:spPr>
            <a:xfrm flipV="1">
              <a:off x="-5821979" y="-489077"/>
              <a:ext cx="0" cy="12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3BFBD4-DFEB-4FD3-9EEC-11D1A739ADF6}"/>
                </a:ext>
              </a:extLst>
            </p:cNvPr>
            <p:cNvCxnSpPr/>
            <p:nvPr/>
          </p:nvCxnSpPr>
          <p:spPr>
            <a:xfrm flipH="1" flipV="1">
              <a:off x="-5332548" y="-489077"/>
              <a:ext cx="151" cy="120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A4BE489-D018-4539-A0E5-F3293EE98756}"/>
                </a:ext>
              </a:extLst>
            </p:cNvPr>
            <p:cNvCxnSpPr/>
            <p:nvPr/>
          </p:nvCxnSpPr>
          <p:spPr>
            <a:xfrm>
              <a:off x="-5821979" y="-489078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8B4FDE6-FE1F-4532-9D23-223F3CBF5D33}"/>
              </a:ext>
            </a:extLst>
          </p:cNvPr>
          <p:cNvGrpSpPr/>
          <p:nvPr/>
        </p:nvGrpSpPr>
        <p:grpSpPr>
          <a:xfrm>
            <a:off x="4421679" y="903555"/>
            <a:ext cx="709667" cy="1802140"/>
            <a:chOff x="-13074716" y="-491976"/>
            <a:chExt cx="489582" cy="2621423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925E24A-AC9E-4403-ABE5-68A1E6E21F66}"/>
                </a:ext>
              </a:extLst>
            </p:cNvPr>
            <p:cNvCxnSpPr/>
            <p:nvPr/>
          </p:nvCxnSpPr>
          <p:spPr>
            <a:xfrm flipV="1">
              <a:off x="-13074716" y="-491976"/>
              <a:ext cx="0" cy="267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417E283-CF36-407B-8FE6-92FEB76DE34F}"/>
                </a:ext>
              </a:extLst>
            </p:cNvPr>
            <p:cNvCxnSpPr/>
            <p:nvPr/>
          </p:nvCxnSpPr>
          <p:spPr>
            <a:xfrm flipH="1" flipV="1">
              <a:off x="-12585285" y="-491976"/>
              <a:ext cx="151" cy="26214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684F3C0-CE50-410C-950C-0435A70F70F9}"/>
                </a:ext>
              </a:extLst>
            </p:cNvPr>
            <p:cNvCxnSpPr/>
            <p:nvPr/>
          </p:nvCxnSpPr>
          <p:spPr>
            <a:xfrm>
              <a:off x="-13074716" y="-480013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C9B717E-9DB6-4699-88BA-52D4E2D471B3}"/>
              </a:ext>
            </a:extLst>
          </p:cNvPr>
          <p:cNvGrpSpPr/>
          <p:nvPr/>
        </p:nvGrpSpPr>
        <p:grpSpPr>
          <a:xfrm>
            <a:off x="9061930" y="911779"/>
            <a:ext cx="660143" cy="1898436"/>
            <a:chOff x="-2879863" y="-256809"/>
            <a:chExt cx="489582" cy="1567519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380E2D6-7868-46A6-9D48-7C8DA6FA77A4}"/>
                </a:ext>
              </a:extLst>
            </p:cNvPr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E707D31-AEDE-46D8-B2C9-B8B6CB5B80B2}"/>
                </a:ext>
              </a:extLst>
            </p:cNvPr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1DD0964-B28F-4A3B-A5C3-A155B44CFDD9}"/>
                </a:ext>
              </a:extLst>
            </p:cNvPr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35">
            <a:extLst>
              <a:ext uri="{FF2B5EF4-FFF2-40B4-BE49-F238E27FC236}">
                <a16:creationId xmlns:a16="http://schemas.microsoft.com/office/drawing/2014/main" id="{7F95CB26-B2EC-4EA8-9AB7-BF673F077C1B}"/>
              </a:ext>
            </a:extLst>
          </p:cNvPr>
          <p:cNvSpPr txBox="1"/>
          <p:nvPr/>
        </p:nvSpPr>
        <p:spPr>
          <a:xfrm>
            <a:off x="8756949" y="327801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 0.5</a:t>
            </a:r>
          </a:p>
        </p:txBody>
      </p:sp>
      <p:sp>
        <p:nvSpPr>
          <p:cNvPr id="10" name="ZoneTexte 35">
            <a:extLst>
              <a:ext uri="{FF2B5EF4-FFF2-40B4-BE49-F238E27FC236}">
                <a16:creationId xmlns:a16="http://schemas.microsoft.com/office/drawing/2014/main" id="{01AFC0E7-25AC-4E4D-AF91-636E5776D77C}"/>
              </a:ext>
            </a:extLst>
          </p:cNvPr>
          <p:cNvSpPr txBox="1"/>
          <p:nvPr/>
        </p:nvSpPr>
        <p:spPr>
          <a:xfrm>
            <a:off x="6337805" y="332395"/>
            <a:ext cx="1416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 * d= 0.3</a:t>
            </a:r>
          </a:p>
        </p:txBody>
      </p:sp>
      <p:sp>
        <p:nvSpPr>
          <p:cNvPr id="11" name="ZoneTexte 35">
            <a:extLst>
              <a:ext uri="{FF2B5EF4-FFF2-40B4-BE49-F238E27FC236}">
                <a16:creationId xmlns:a16="http://schemas.microsoft.com/office/drawing/2014/main" id="{80A8E91E-8B03-42EC-A14F-83CCAEE1901E}"/>
              </a:ext>
            </a:extLst>
          </p:cNvPr>
          <p:cNvSpPr txBox="1"/>
          <p:nvPr/>
        </p:nvSpPr>
        <p:spPr>
          <a:xfrm>
            <a:off x="3986560" y="384711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 0.5</a:t>
            </a:r>
          </a:p>
        </p:txBody>
      </p:sp>
      <p:sp>
        <p:nvSpPr>
          <p:cNvPr id="12" name="ZoneTexte 35">
            <a:extLst>
              <a:ext uri="{FF2B5EF4-FFF2-40B4-BE49-F238E27FC236}">
                <a16:creationId xmlns:a16="http://schemas.microsoft.com/office/drawing/2014/main" id="{6B71CFD9-F346-478B-BBDE-E99105159212}"/>
              </a:ext>
            </a:extLst>
          </p:cNvPr>
          <p:cNvSpPr txBox="1"/>
          <p:nvPr/>
        </p:nvSpPr>
        <p:spPr>
          <a:xfrm>
            <a:off x="1658122" y="384711"/>
            <a:ext cx="14682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/>
              <a:t>*  d= 0.5</a:t>
            </a:r>
            <a:endParaRPr lang="fr-FR" sz="1800" b="1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5EACBEF-9938-42A8-9445-FD5B7B8D4D72}"/>
              </a:ext>
            </a:extLst>
          </p:cNvPr>
          <p:cNvGrpSpPr/>
          <p:nvPr/>
        </p:nvGrpSpPr>
        <p:grpSpPr>
          <a:xfrm>
            <a:off x="2117391" y="903555"/>
            <a:ext cx="654137" cy="1592679"/>
            <a:chOff x="-5821979" y="-489078"/>
            <a:chExt cx="489582" cy="1209976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DDD5E3-1E45-4498-A3D1-6C965B9EA670}"/>
                </a:ext>
              </a:extLst>
            </p:cNvPr>
            <p:cNvCxnSpPr/>
            <p:nvPr/>
          </p:nvCxnSpPr>
          <p:spPr>
            <a:xfrm flipV="1">
              <a:off x="-5821979" y="-489077"/>
              <a:ext cx="0" cy="12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12A7620-0CFE-43C5-86D0-23C99384775C}"/>
                </a:ext>
              </a:extLst>
            </p:cNvPr>
            <p:cNvCxnSpPr/>
            <p:nvPr/>
          </p:nvCxnSpPr>
          <p:spPr>
            <a:xfrm flipH="1" flipV="1">
              <a:off x="-5332548" y="-489077"/>
              <a:ext cx="151" cy="120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B2C9677-4A1C-40D5-B5EA-371C463A7E69}"/>
                </a:ext>
              </a:extLst>
            </p:cNvPr>
            <p:cNvCxnSpPr/>
            <p:nvPr/>
          </p:nvCxnSpPr>
          <p:spPr>
            <a:xfrm>
              <a:off x="-5821979" y="-489078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16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BFAE56BE-5043-4408-88BC-14473E75D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512455"/>
              </p:ext>
            </p:extLst>
          </p:nvPr>
        </p:nvGraphicFramePr>
        <p:xfrm>
          <a:off x="804441" y="833377"/>
          <a:ext cx="10955437" cy="602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5">
            <a:extLst>
              <a:ext uri="{FF2B5EF4-FFF2-40B4-BE49-F238E27FC236}">
                <a16:creationId xmlns:a16="http://schemas.microsoft.com/office/drawing/2014/main" id="{B5B2AF5C-709C-4A8B-A2B1-678803F8BCB7}"/>
              </a:ext>
            </a:extLst>
          </p:cNvPr>
          <p:cNvSpPr txBox="1"/>
          <p:nvPr/>
        </p:nvSpPr>
        <p:spPr>
          <a:xfrm>
            <a:off x="1770687" y="293529"/>
            <a:ext cx="12570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d= 0.5</a:t>
            </a:r>
          </a:p>
        </p:txBody>
      </p:sp>
      <p:sp>
        <p:nvSpPr>
          <p:cNvPr id="5" name="ZoneTexte 35">
            <a:extLst>
              <a:ext uri="{FF2B5EF4-FFF2-40B4-BE49-F238E27FC236}">
                <a16:creationId xmlns:a16="http://schemas.microsoft.com/office/drawing/2014/main" id="{14E8A546-B4BE-4D18-8A07-01570211F25B}"/>
              </a:ext>
            </a:extLst>
          </p:cNvPr>
          <p:cNvSpPr txBox="1"/>
          <p:nvPr/>
        </p:nvSpPr>
        <p:spPr>
          <a:xfrm>
            <a:off x="3993238" y="293529"/>
            <a:ext cx="12570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d=0.4</a:t>
            </a:r>
          </a:p>
        </p:txBody>
      </p:sp>
      <p:sp>
        <p:nvSpPr>
          <p:cNvPr id="6" name="ZoneTexte 35">
            <a:extLst>
              <a:ext uri="{FF2B5EF4-FFF2-40B4-BE49-F238E27FC236}">
                <a16:creationId xmlns:a16="http://schemas.microsoft.com/office/drawing/2014/main" id="{7791B345-8857-46A0-9EE9-C38A823F2810}"/>
              </a:ext>
            </a:extLst>
          </p:cNvPr>
          <p:cNvSpPr txBox="1"/>
          <p:nvPr/>
        </p:nvSpPr>
        <p:spPr>
          <a:xfrm>
            <a:off x="6374412" y="293529"/>
            <a:ext cx="11192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d=0.3</a:t>
            </a:r>
          </a:p>
        </p:txBody>
      </p:sp>
      <p:sp>
        <p:nvSpPr>
          <p:cNvPr id="7" name="ZoneTexte 35">
            <a:extLst>
              <a:ext uri="{FF2B5EF4-FFF2-40B4-BE49-F238E27FC236}">
                <a16:creationId xmlns:a16="http://schemas.microsoft.com/office/drawing/2014/main" id="{1241DB39-BB38-4F17-B126-D1529BF20FB2}"/>
              </a:ext>
            </a:extLst>
          </p:cNvPr>
          <p:cNvSpPr txBox="1"/>
          <p:nvPr/>
        </p:nvSpPr>
        <p:spPr>
          <a:xfrm>
            <a:off x="8617728" y="279261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 0.4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A90B586-A953-43FE-AE9D-6BB04DEB7938}"/>
              </a:ext>
            </a:extLst>
          </p:cNvPr>
          <p:cNvGrpSpPr/>
          <p:nvPr/>
        </p:nvGrpSpPr>
        <p:grpSpPr>
          <a:xfrm>
            <a:off x="4359136" y="918962"/>
            <a:ext cx="676452" cy="1036416"/>
            <a:chOff x="4336768" y="565189"/>
            <a:chExt cx="489582" cy="3458598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957314E-A8F3-4B35-9231-CD0F1A919AF6}"/>
                </a:ext>
              </a:extLst>
            </p:cNvPr>
            <p:cNvCxnSpPr/>
            <p:nvPr/>
          </p:nvCxnSpPr>
          <p:spPr>
            <a:xfrm flipV="1">
              <a:off x="4826350" y="565191"/>
              <a:ext cx="0" cy="35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D83D528-7C25-4F49-8F57-800BD164B168}"/>
                </a:ext>
              </a:extLst>
            </p:cNvPr>
            <p:cNvCxnSpPr/>
            <p:nvPr/>
          </p:nvCxnSpPr>
          <p:spPr>
            <a:xfrm flipH="1" flipV="1">
              <a:off x="4336768" y="565189"/>
              <a:ext cx="151" cy="3458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E19AAFB5-268B-43D9-B735-1C7ECA0C4C44}"/>
                </a:ext>
              </a:extLst>
            </p:cNvPr>
            <p:cNvCxnSpPr/>
            <p:nvPr/>
          </p:nvCxnSpPr>
          <p:spPr>
            <a:xfrm>
              <a:off x="4336919" y="580973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0F7282A-BC69-4005-9F9C-6382CF2FB8D0}"/>
              </a:ext>
            </a:extLst>
          </p:cNvPr>
          <p:cNvGrpSpPr/>
          <p:nvPr/>
        </p:nvGrpSpPr>
        <p:grpSpPr>
          <a:xfrm>
            <a:off x="8883572" y="922045"/>
            <a:ext cx="737986" cy="1419026"/>
            <a:chOff x="7820022" y="-60800547"/>
            <a:chExt cx="489582" cy="238644106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9562FD5-37EC-407F-9BDA-174AF9EA0153}"/>
                </a:ext>
              </a:extLst>
            </p:cNvPr>
            <p:cNvCxnSpPr/>
            <p:nvPr/>
          </p:nvCxnSpPr>
          <p:spPr>
            <a:xfrm flipV="1">
              <a:off x="8309604" y="-60800402"/>
              <a:ext cx="0" cy="24355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02DAB4A-E652-44E0-A209-CB41B66E2971}"/>
                </a:ext>
              </a:extLst>
            </p:cNvPr>
            <p:cNvCxnSpPr/>
            <p:nvPr/>
          </p:nvCxnSpPr>
          <p:spPr>
            <a:xfrm flipH="1" flipV="1">
              <a:off x="7820022" y="-60800547"/>
              <a:ext cx="151" cy="23864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09D9D9A-157F-4362-82CA-79531F207571}"/>
                </a:ext>
              </a:extLst>
            </p:cNvPr>
            <p:cNvCxnSpPr/>
            <p:nvPr/>
          </p:nvCxnSpPr>
          <p:spPr>
            <a:xfrm>
              <a:off x="7820173" y="-5971143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E0964C-1044-4D31-BD02-9ED46EF36FEA}"/>
              </a:ext>
            </a:extLst>
          </p:cNvPr>
          <p:cNvGrpSpPr/>
          <p:nvPr/>
        </p:nvGrpSpPr>
        <p:grpSpPr>
          <a:xfrm>
            <a:off x="6655446" y="922045"/>
            <a:ext cx="676661" cy="1155611"/>
            <a:chOff x="7820022" y="-60800547"/>
            <a:chExt cx="489582" cy="238644106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C48291A-05D0-42D4-BBB2-37B24BDD6933}"/>
                </a:ext>
              </a:extLst>
            </p:cNvPr>
            <p:cNvCxnSpPr/>
            <p:nvPr/>
          </p:nvCxnSpPr>
          <p:spPr>
            <a:xfrm flipV="1">
              <a:off x="8309604" y="-60800402"/>
              <a:ext cx="0" cy="24355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76BEF45-7330-4271-B060-791686D862D7}"/>
                </a:ext>
              </a:extLst>
            </p:cNvPr>
            <p:cNvCxnSpPr/>
            <p:nvPr/>
          </p:nvCxnSpPr>
          <p:spPr>
            <a:xfrm flipH="1" flipV="1">
              <a:off x="7820022" y="-60800547"/>
              <a:ext cx="151" cy="23864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DC9A83E-E95D-43F3-8866-D39E7A7CCEA7}"/>
                </a:ext>
              </a:extLst>
            </p:cNvPr>
            <p:cNvCxnSpPr/>
            <p:nvPr/>
          </p:nvCxnSpPr>
          <p:spPr>
            <a:xfrm>
              <a:off x="7820173" y="-5971143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57F2AE-1D4E-4499-8139-9CB010918A4B}"/>
              </a:ext>
            </a:extLst>
          </p:cNvPr>
          <p:cNvGrpSpPr/>
          <p:nvPr/>
        </p:nvGrpSpPr>
        <p:grpSpPr>
          <a:xfrm>
            <a:off x="2003047" y="918962"/>
            <a:ext cx="736023" cy="1419026"/>
            <a:chOff x="4336768" y="565189"/>
            <a:chExt cx="489582" cy="3458598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61A1639-9EB4-45BF-B6ED-B4DF0591C356}"/>
                </a:ext>
              </a:extLst>
            </p:cNvPr>
            <p:cNvCxnSpPr/>
            <p:nvPr/>
          </p:nvCxnSpPr>
          <p:spPr>
            <a:xfrm flipV="1">
              <a:off x="4826350" y="565191"/>
              <a:ext cx="0" cy="3529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E7FB79D-7BDA-4180-942F-4C58F6074CF8}"/>
                </a:ext>
              </a:extLst>
            </p:cNvPr>
            <p:cNvCxnSpPr/>
            <p:nvPr/>
          </p:nvCxnSpPr>
          <p:spPr>
            <a:xfrm flipH="1" flipV="1">
              <a:off x="4336768" y="565189"/>
              <a:ext cx="151" cy="3458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4F2A8574-43F9-4B08-9F82-41E6ADEB26CC}"/>
                </a:ext>
              </a:extLst>
            </p:cNvPr>
            <p:cNvCxnSpPr/>
            <p:nvPr/>
          </p:nvCxnSpPr>
          <p:spPr>
            <a:xfrm>
              <a:off x="4336919" y="580973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6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220A048D-2E6D-4325-9664-634650030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559374"/>
              </p:ext>
            </p:extLst>
          </p:nvPr>
        </p:nvGraphicFramePr>
        <p:xfrm>
          <a:off x="937550" y="779283"/>
          <a:ext cx="10914925" cy="602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35">
            <a:extLst>
              <a:ext uri="{FF2B5EF4-FFF2-40B4-BE49-F238E27FC236}">
                <a16:creationId xmlns:a16="http://schemas.microsoft.com/office/drawing/2014/main" id="{BC0CC66A-57EB-4106-A1D0-300EF3C93F20}"/>
              </a:ext>
            </a:extLst>
          </p:cNvPr>
          <p:cNvSpPr txBox="1"/>
          <p:nvPr/>
        </p:nvSpPr>
        <p:spPr>
          <a:xfrm>
            <a:off x="2093683" y="257871"/>
            <a:ext cx="12570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d=0.5</a:t>
            </a:r>
            <a:endParaRPr lang="fr-FR" sz="1800" b="1" dirty="0"/>
          </a:p>
        </p:txBody>
      </p:sp>
      <p:sp>
        <p:nvSpPr>
          <p:cNvPr id="4" name="ZoneTexte 35">
            <a:extLst>
              <a:ext uri="{FF2B5EF4-FFF2-40B4-BE49-F238E27FC236}">
                <a16:creationId xmlns:a16="http://schemas.microsoft.com/office/drawing/2014/main" id="{BED540DC-021D-44D8-964A-6856D372F47A}"/>
              </a:ext>
            </a:extLst>
          </p:cNvPr>
          <p:cNvSpPr txBox="1"/>
          <p:nvPr/>
        </p:nvSpPr>
        <p:spPr>
          <a:xfrm>
            <a:off x="4286528" y="257871"/>
            <a:ext cx="12570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d=0.5</a:t>
            </a:r>
            <a:endParaRPr lang="fr-FR" sz="1400" b="1" dirty="0"/>
          </a:p>
        </p:txBody>
      </p:sp>
      <p:sp>
        <p:nvSpPr>
          <p:cNvPr id="5" name="ZoneTexte 35">
            <a:extLst>
              <a:ext uri="{FF2B5EF4-FFF2-40B4-BE49-F238E27FC236}">
                <a16:creationId xmlns:a16="http://schemas.microsoft.com/office/drawing/2014/main" id="{238C7099-D051-45EA-8CAA-090C20BACF57}"/>
              </a:ext>
            </a:extLst>
          </p:cNvPr>
          <p:cNvSpPr txBox="1"/>
          <p:nvPr/>
        </p:nvSpPr>
        <p:spPr>
          <a:xfrm>
            <a:off x="6815832" y="257871"/>
            <a:ext cx="12570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d=0.4</a:t>
            </a:r>
            <a:endParaRPr lang="fr-FR" sz="1400" b="1" dirty="0"/>
          </a:p>
        </p:txBody>
      </p:sp>
      <p:sp>
        <p:nvSpPr>
          <p:cNvPr id="6" name="ZoneTexte 35">
            <a:extLst>
              <a:ext uri="{FF2B5EF4-FFF2-40B4-BE49-F238E27FC236}">
                <a16:creationId xmlns:a16="http://schemas.microsoft.com/office/drawing/2014/main" id="{49ECEA50-A76E-4E36-B809-43B8A0837900}"/>
              </a:ext>
            </a:extLst>
          </p:cNvPr>
          <p:cNvSpPr txBox="1"/>
          <p:nvPr/>
        </p:nvSpPr>
        <p:spPr>
          <a:xfrm>
            <a:off x="9052691" y="257871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 0.6</a:t>
            </a:r>
            <a:endParaRPr lang="fr-FR" sz="1800" b="1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B60559F-D719-4EF1-8E2F-0E9410F3874D}"/>
              </a:ext>
            </a:extLst>
          </p:cNvPr>
          <p:cNvGrpSpPr/>
          <p:nvPr/>
        </p:nvGrpSpPr>
        <p:grpSpPr>
          <a:xfrm>
            <a:off x="6910343" y="887367"/>
            <a:ext cx="651306" cy="1164063"/>
            <a:chOff x="-5821979" y="-489078"/>
            <a:chExt cx="489582" cy="1209976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52498CE-A5EA-4845-99AD-232F88E1B7A3}"/>
                </a:ext>
              </a:extLst>
            </p:cNvPr>
            <p:cNvCxnSpPr/>
            <p:nvPr/>
          </p:nvCxnSpPr>
          <p:spPr>
            <a:xfrm flipV="1">
              <a:off x="-5821979" y="-489077"/>
              <a:ext cx="0" cy="12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F82662A-1185-4F62-BFE4-7C931E41F801}"/>
                </a:ext>
              </a:extLst>
            </p:cNvPr>
            <p:cNvCxnSpPr/>
            <p:nvPr/>
          </p:nvCxnSpPr>
          <p:spPr>
            <a:xfrm flipH="1" flipV="1">
              <a:off x="-5332548" y="-489077"/>
              <a:ext cx="151" cy="120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74CC87-57A9-40B5-8A8A-ED73C0312F6F}"/>
                </a:ext>
              </a:extLst>
            </p:cNvPr>
            <p:cNvCxnSpPr/>
            <p:nvPr/>
          </p:nvCxnSpPr>
          <p:spPr>
            <a:xfrm>
              <a:off x="-5821979" y="-489078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A1DC79B-56D7-43BF-843C-4B11C4F4DFC8}"/>
              </a:ext>
            </a:extLst>
          </p:cNvPr>
          <p:cNvGrpSpPr/>
          <p:nvPr/>
        </p:nvGrpSpPr>
        <p:grpSpPr>
          <a:xfrm>
            <a:off x="4599118" y="887368"/>
            <a:ext cx="709667" cy="1281424"/>
            <a:chOff x="-13074716" y="-491976"/>
            <a:chExt cx="489582" cy="2621423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671648D-05C0-42F3-8078-55D6FC421DA8}"/>
                </a:ext>
              </a:extLst>
            </p:cNvPr>
            <p:cNvCxnSpPr/>
            <p:nvPr/>
          </p:nvCxnSpPr>
          <p:spPr>
            <a:xfrm flipV="1">
              <a:off x="-13074716" y="-491976"/>
              <a:ext cx="0" cy="267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AF61C04-AF7F-4956-9BCF-AB5DE8BDEAE0}"/>
                </a:ext>
              </a:extLst>
            </p:cNvPr>
            <p:cNvCxnSpPr/>
            <p:nvPr/>
          </p:nvCxnSpPr>
          <p:spPr>
            <a:xfrm flipH="1" flipV="1">
              <a:off x="-12585285" y="-491976"/>
              <a:ext cx="151" cy="26214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EBEBB42-D41A-499F-AD0E-A76C8250F59F}"/>
                </a:ext>
              </a:extLst>
            </p:cNvPr>
            <p:cNvCxnSpPr/>
            <p:nvPr/>
          </p:nvCxnSpPr>
          <p:spPr>
            <a:xfrm>
              <a:off x="-13074716" y="-480013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BF4FD7E-F0E5-43A5-BF27-E1F2536B8341}"/>
              </a:ext>
            </a:extLst>
          </p:cNvPr>
          <p:cNvGrpSpPr/>
          <p:nvPr/>
        </p:nvGrpSpPr>
        <p:grpSpPr>
          <a:xfrm>
            <a:off x="9239369" y="895591"/>
            <a:ext cx="660143" cy="1349895"/>
            <a:chOff x="-2879863" y="-256809"/>
            <a:chExt cx="489582" cy="156751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8AB13B2-64B4-42E0-A4EF-738A7DF37316}"/>
                </a:ext>
              </a:extLst>
            </p:cNvPr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7F04D1F-A636-4E6C-89BF-8E49111FDB09}"/>
                </a:ext>
              </a:extLst>
            </p:cNvPr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AEA04DF-CE3D-4B58-BA1F-4E879518828B}"/>
                </a:ext>
              </a:extLst>
            </p:cNvPr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EB25CFA-6CA7-4FEF-8CF1-61ADAAFDB9C8}"/>
              </a:ext>
            </a:extLst>
          </p:cNvPr>
          <p:cNvGrpSpPr/>
          <p:nvPr/>
        </p:nvGrpSpPr>
        <p:grpSpPr>
          <a:xfrm>
            <a:off x="2294830" y="887368"/>
            <a:ext cx="654137" cy="1132485"/>
            <a:chOff x="-5821979" y="-489078"/>
            <a:chExt cx="489582" cy="1209976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1F4A3D92-1FC1-4FB3-ABFA-FBD965F0458E}"/>
                </a:ext>
              </a:extLst>
            </p:cNvPr>
            <p:cNvCxnSpPr/>
            <p:nvPr/>
          </p:nvCxnSpPr>
          <p:spPr>
            <a:xfrm flipV="1">
              <a:off x="-5821979" y="-489077"/>
              <a:ext cx="0" cy="12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71324BB-87D5-49DC-817C-34BBE84A09FB}"/>
                </a:ext>
              </a:extLst>
            </p:cNvPr>
            <p:cNvCxnSpPr/>
            <p:nvPr/>
          </p:nvCxnSpPr>
          <p:spPr>
            <a:xfrm flipH="1" flipV="1">
              <a:off x="-5332548" y="-489077"/>
              <a:ext cx="151" cy="120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37CFFF3-F85E-464E-8A11-5CF24FCB53FB}"/>
                </a:ext>
              </a:extLst>
            </p:cNvPr>
            <p:cNvCxnSpPr/>
            <p:nvPr/>
          </p:nvCxnSpPr>
          <p:spPr>
            <a:xfrm>
              <a:off x="-5821979" y="-489078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83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737046E0-D640-4DAC-9D3D-356757348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999087"/>
              </p:ext>
            </p:extLst>
          </p:nvPr>
        </p:nvGraphicFramePr>
        <p:xfrm>
          <a:off x="642281" y="764988"/>
          <a:ext cx="11298707" cy="5714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35">
            <a:extLst>
              <a:ext uri="{FF2B5EF4-FFF2-40B4-BE49-F238E27FC236}">
                <a16:creationId xmlns:a16="http://schemas.microsoft.com/office/drawing/2014/main" id="{52E2972E-EDCE-4A30-89E2-83FADBBB107C}"/>
              </a:ext>
            </a:extLst>
          </p:cNvPr>
          <p:cNvSpPr txBox="1"/>
          <p:nvPr/>
        </p:nvSpPr>
        <p:spPr>
          <a:xfrm>
            <a:off x="1693699" y="363488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/>
              <a:t>*   d= 0.5</a:t>
            </a:r>
          </a:p>
        </p:txBody>
      </p:sp>
      <p:sp>
        <p:nvSpPr>
          <p:cNvPr id="6" name="ZoneTexte 35">
            <a:extLst>
              <a:ext uri="{FF2B5EF4-FFF2-40B4-BE49-F238E27FC236}">
                <a16:creationId xmlns:a16="http://schemas.microsoft.com/office/drawing/2014/main" id="{51C503AA-4B27-410F-9E1E-B1BA48758594}"/>
              </a:ext>
            </a:extLst>
          </p:cNvPr>
          <p:cNvSpPr txBox="1"/>
          <p:nvPr/>
        </p:nvSpPr>
        <p:spPr>
          <a:xfrm>
            <a:off x="6452866" y="363491"/>
            <a:ext cx="11192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d=0.3</a:t>
            </a:r>
          </a:p>
        </p:txBody>
      </p:sp>
      <p:sp>
        <p:nvSpPr>
          <p:cNvPr id="7" name="ZoneTexte 35">
            <a:extLst>
              <a:ext uri="{FF2B5EF4-FFF2-40B4-BE49-F238E27FC236}">
                <a16:creationId xmlns:a16="http://schemas.microsoft.com/office/drawing/2014/main" id="{AD6511B6-D8C9-416F-ACA7-5619038FC8FE}"/>
              </a:ext>
            </a:extLst>
          </p:cNvPr>
          <p:cNvSpPr txBox="1"/>
          <p:nvPr/>
        </p:nvSpPr>
        <p:spPr>
          <a:xfrm>
            <a:off x="8694056" y="363490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 0.6</a:t>
            </a:r>
          </a:p>
        </p:txBody>
      </p:sp>
      <p:sp>
        <p:nvSpPr>
          <p:cNvPr id="8" name="ZoneTexte 35">
            <a:extLst>
              <a:ext uri="{FF2B5EF4-FFF2-40B4-BE49-F238E27FC236}">
                <a16:creationId xmlns:a16="http://schemas.microsoft.com/office/drawing/2014/main" id="{FA88A40C-77E3-407A-A7CA-9C4B3167FE1D}"/>
              </a:ext>
            </a:extLst>
          </p:cNvPr>
          <p:cNvSpPr txBox="1"/>
          <p:nvPr/>
        </p:nvSpPr>
        <p:spPr>
          <a:xfrm>
            <a:off x="4101004" y="363489"/>
            <a:ext cx="13260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*   d= 0.4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725F057-2CD8-46EE-B96A-6CD94FDECBBC}"/>
              </a:ext>
            </a:extLst>
          </p:cNvPr>
          <p:cNvGrpSpPr/>
          <p:nvPr/>
        </p:nvGrpSpPr>
        <p:grpSpPr>
          <a:xfrm>
            <a:off x="6778864" y="887367"/>
            <a:ext cx="651306" cy="1052119"/>
            <a:chOff x="-5821979" y="-489078"/>
            <a:chExt cx="489582" cy="1209976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F09C834-B111-44EB-B3D3-126BD9803C3E}"/>
                </a:ext>
              </a:extLst>
            </p:cNvPr>
            <p:cNvCxnSpPr/>
            <p:nvPr/>
          </p:nvCxnSpPr>
          <p:spPr>
            <a:xfrm flipV="1">
              <a:off x="-5821979" y="-489077"/>
              <a:ext cx="0" cy="12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AA352B9-01E2-4346-BF89-4CE44F1EB279}"/>
                </a:ext>
              </a:extLst>
            </p:cNvPr>
            <p:cNvCxnSpPr/>
            <p:nvPr/>
          </p:nvCxnSpPr>
          <p:spPr>
            <a:xfrm flipH="1" flipV="1">
              <a:off x="-5332548" y="-489077"/>
              <a:ext cx="151" cy="120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0E9A016D-10AE-4312-82F3-75560C3AD677}"/>
                </a:ext>
              </a:extLst>
            </p:cNvPr>
            <p:cNvCxnSpPr/>
            <p:nvPr/>
          </p:nvCxnSpPr>
          <p:spPr>
            <a:xfrm>
              <a:off x="-5821979" y="-489078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E79A3AB-2E86-4D1A-9E09-63B6E1B0079F}"/>
              </a:ext>
            </a:extLst>
          </p:cNvPr>
          <p:cNvGrpSpPr/>
          <p:nvPr/>
        </p:nvGrpSpPr>
        <p:grpSpPr>
          <a:xfrm>
            <a:off x="4467639" y="887368"/>
            <a:ext cx="709667" cy="1158194"/>
            <a:chOff x="-13074716" y="-491976"/>
            <a:chExt cx="489582" cy="26214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2125265-F8E9-4256-B868-5F06DC386FD5}"/>
                </a:ext>
              </a:extLst>
            </p:cNvPr>
            <p:cNvCxnSpPr/>
            <p:nvPr/>
          </p:nvCxnSpPr>
          <p:spPr>
            <a:xfrm flipV="1">
              <a:off x="-13074716" y="-491976"/>
              <a:ext cx="0" cy="267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8BBBFC3-1AE0-4A96-A7D5-4AC937823451}"/>
                </a:ext>
              </a:extLst>
            </p:cNvPr>
            <p:cNvCxnSpPr/>
            <p:nvPr/>
          </p:nvCxnSpPr>
          <p:spPr>
            <a:xfrm flipH="1" flipV="1">
              <a:off x="-12585285" y="-491976"/>
              <a:ext cx="151" cy="26214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700CCFD-4710-44B0-B1C1-D6F0B8A1C1DD}"/>
                </a:ext>
              </a:extLst>
            </p:cNvPr>
            <p:cNvCxnSpPr/>
            <p:nvPr/>
          </p:nvCxnSpPr>
          <p:spPr>
            <a:xfrm>
              <a:off x="-13074716" y="-480013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DA30447-2202-4E38-B635-3CF52F104451}"/>
              </a:ext>
            </a:extLst>
          </p:cNvPr>
          <p:cNvGrpSpPr/>
          <p:nvPr/>
        </p:nvGrpSpPr>
        <p:grpSpPr>
          <a:xfrm>
            <a:off x="9107890" y="895592"/>
            <a:ext cx="660143" cy="1220080"/>
            <a:chOff x="-2879863" y="-256809"/>
            <a:chExt cx="489582" cy="1567519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C377B79-9876-400A-83EE-45D9F6E6452D}"/>
                </a:ext>
              </a:extLst>
            </p:cNvPr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1B21B0C-D639-49DB-9CBF-A110430C78E1}"/>
                </a:ext>
              </a:extLst>
            </p:cNvPr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92890A2-DBA3-49FE-8587-8AB0C75D1666}"/>
                </a:ext>
              </a:extLst>
            </p:cNvPr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5AC61CD-5FC9-4F95-B59E-3B5CD461EC7E}"/>
              </a:ext>
            </a:extLst>
          </p:cNvPr>
          <p:cNvGrpSpPr/>
          <p:nvPr/>
        </p:nvGrpSpPr>
        <p:grpSpPr>
          <a:xfrm>
            <a:off x="2163351" y="887369"/>
            <a:ext cx="654137" cy="1023578"/>
            <a:chOff x="-5821979" y="-489078"/>
            <a:chExt cx="489582" cy="1209976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390F3A4-63E8-49D1-AAE2-36198B1243B3}"/>
                </a:ext>
              </a:extLst>
            </p:cNvPr>
            <p:cNvCxnSpPr/>
            <p:nvPr/>
          </p:nvCxnSpPr>
          <p:spPr>
            <a:xfrm flipV="1">
              <a:off x="-5821979" y="-489077"/>
              <a:ext cx="0" cy="12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BF37CB4-18DA-4768-BAE7-A05A8438FD2D}"/>
                </a:ext>
              </a:extLst>
            </p:cNvPr>
            <p:cNvCxnSpPr/>
            <p:nvPr/>
          </p:nvCxnSpPr>
          <p:spPr>
            <a:xfrm flipH="1" flipV="1">
              <a:off x="-5332548" y="-489077"/>
              <a:ext cx="151" cy="1209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41BE42-0156-4637-A03E-7BF68FF5CCE5}"/>
                </a:ext>
              </a:extLst>
            </p:cNvPr>
            <p:cNvCxnSpPr/>
            <p:nvPr/>
          </p:nvCxnSpPr>
          <p:spPr>
            <a:xfrm>
              <a:off x="-5821979" y="-489078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790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5</cp:revision>
  <dcterms:created xsi:type="dcterms:W3CDTF">2018-06-19T19:05:53Z</dcterms:created>
  <dcterms:modified xsi:type="dcterms:W3CDTF">2018-06-19T19:41:19Z</dcterms:modified>
</cp:coreProperties>
</file>