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391475" y="4522475"/>
            <a:ext cx="1012800" cy="35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Chinois</a:t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4881450" y="4522475"/>
            <a:ext cx="1012800" cy="35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Japonais</a:t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4881463" y="3647950"/>
            <a:ext cx="1012800" cy="35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Coréen</a:t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4881463" y="2900050"/>
            <a:ext cx="1012800" cy="35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Turque</a:t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2391488" y="2900050"/>
            <a:ext cx="1012800" cy="35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Mexicain</a:t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3636475" y="1941100"/>
            <a:ext cx="1012800" cy="35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Italien</a:t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3636475" y="1193050"/>
            <a:ext cx="1012800" cy="35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Français</a:t>
            </a:r>
            <a:endParaRPr/>
          </a:p>
        </p:txBody>
      </p:sp>
      <p:cxnSp>
        <p:nvCxnSpPr>
          <p:cNvPr id="61" name="Shape 61"/>
          <p:cNvCxnSpPr>
            <a:stCxn id="55" idx="0"/>
            <a:endCxn id="56" idx="2"/>
          </p:cNvCxnSpPr>
          <p:nvPr/>
        </p:nvCxnSpPr>
        <p:spPr>
          <a:xfrm rot="10800000">
            <a:off x="5387850" y="3999575"/>
            <a:ext cx="0" cy="52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" name="Shape 62"/>
          <p:cNvCxnSpPr>
            <a:stCxn id="56" idx="0"/>
            <a:endCxn id="57" idx="2"/>
          </p:cNvCxnSpPr>
          <p:nvPr/>
        </p:nvCxnSpPr>
        <p:spPr>
          <a:xfrm rot="10800000">
            <a:off x="5387863" y="3251650"/>
            <a:ext cx="0" cy="39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" name="Shape 63"/>
          <p:cNvCxnSpPr>
            <a:stCxn id="54" idx="0"/>
            <a:endCxn id="58" idx="2"/>
          </p:cNvCxnSpPr>
          <p:nvPr/>
        </p:nvCxnSpPr>
        <p:spPr>
          <a:xfrm rot="10800000">
            <a:off x="2897875" y="3251675"/>
            <a:ext cx="0" cy="127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" name="Shape 64"/>
          <p:cNvCxnSpPr>
            <a:stCxn id="56" idx="1"/>
            <a:endCxn id="58" idx="3"/>
          </p:cNvCxnSpPr>
          <p:nvPr/>
        </p:nvCxnSpPr>
        <p:spPr>
          <a:xfrm rot="10800000">
            <a:off x="3404263" y="3075850"/>
            <a:ext cx="1477200" cy="74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" name="Shape 65"/>
          <p:cNvCxnSpPr>
            <a:stCxn id="57" idx="0"/>
            <a:endCxn id="59" idx="2"/>
          </p:cNvCxnSpPr>
          <p:nvPr/>
        </p:nvCxnSpPr>
        <p:spPr>
          <a:xfrm rot="10800000">
            <a:off x="4142863" y="2292550"/>
            <a:ext cx="1245000" cy="60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" name="Shape 66"/>
          <p:cNvCxnSpPr>
            <a:stCxn id="58" idx="0"/>
            <a:endCxn id="59" idx="2"/>
          </p:cNvCxnSpPr>
          <p:nvPr/>
        </p:nvCxnSpPr>
        <p:spPr>
          <a:xfrm flipH="1" rot="10800000">
            <a:off x="2897888" y="2292550"/>
            <a:ext cx="1245000" cy="60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" name="Shape 67"/>
          <p:cNvCxnSpPr>
            <a:stCxn id="59" idx="0"/>
            <a:endCxn id="60" idx="2"/>
          </p:cNvCxnSpPr>
          <p:nvPr/>
        </p:nvCxnSpPr>
        <p:spPr>
          <a:xfrm rot="10800000">
            <a:off x="4142875" y="1544500"/>
            <a:ext cx="0" cy="39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8" name="Shape 68"/>
          <p:cNvSpPr/>
          <p:nvPr/>
        </p:nvSpPr>
        <p:spPr>
          <a:xfrm>
            <a:off x="2152350" y="611950"/>
            <a:ext cx="4023300" cy="438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2152350" y="611950"/>
            <a:ext cx="942600" cy="35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Cuisine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