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the preferences of other</a:t>
            </a:r>
          </a:p>
        </c:rich>
      </c:tx>
      <c:layout>
        <c:manualLayout>
          <c:xMode val="edge"/>
          <c:yMode val="edge"/>
          <c:x val="0.11246522309711286"/>
          <c:y val="4.0537228397216969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37460402701634066"/>
          <c:w val="0.67352602799650041"/>
          <c:h val="0.58464197105524207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principe1!$B$19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principe1!$B$18</c:f>
              <c:numCache>
                <c:formatCode>0.000</c:formatCode>
                <c:ptCount val="1"/>
                <c:pt idx="0">
                  <c:v>2.3333333333333335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plus>
            <c:minus>
              <c:numRef>
                <c:f>principe1!$H$19</c:f>
                <c:numCache>
                  <c:formatCode>General</c:formatCode>
                  <c:ptCount val="1"/>
                  <c:pt idx="0">
                    <c:v>1.0509022810878301</c:v>
                  </c:pt>
                </c:numCache>
              </c:numRef>
            </c:minus>
          </c:errBars>
          <c:val>
            <c:numRef>
              <c:f>principe1!$H$18</c:f>
              <c:numCache>
                <c:formatCode>0.000</c:formatCode>
                <c:ptCount val="1"/>
                <c:pt idx="0">
                  <c:v>3.2142857142857144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plus>
            <c:minus>
              <c:numRef>
                <c:f>principe1!$E$19</c:f>
                <c:numCache>
                  <c:formatCode>General</c:formatCode>
                  <c:ptCount val="1"/>
                  <c:pt idx="0">
                    <c:v>1.1303883305208784</c:v>
                  </c:pt>
                </c:numCache>
              </c:numRef>
            </c:minus>
          </c:errBars>
          <c:val>
            <c:numRef>
              <c:f>principe1!$E$18</c:f>
              <c:numCache>
                <c:formatCode>0.000</c:formatCode>
                <c:ptCount val="1"/>
                <c:pt idx="0">
                  <c:v>3.4444444444444446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369152"/>
        <c:axId val="78726848"/>
      </c:barChart>
      <c:catAx>
        <c:axId val="32369152"/>
        <c:scaling>
          <c:orientation val="minMax"/>
        </c:scaling>
        <c:delete val="1"/>
        <c:axPos val="b"/>
        <c:majorTickMark val="none"/>
        <c:minorTickMark val="none"/>
        <c:tickLblPos val="nextTo"/>
        <c:crossAx val="78726848"/>
        <c:crossesAt val="0"/>
        <c:auto val="1"/>
        <c:lblAlgn val="ctr"/>
        <c:lblOffset val="100"/>
        <c:noMultiLvlLbl val="0"/>
      </c:catAx>
      <c:valAx>
        <c:axId val="78726848"/>
        <c:scaling>
          <c:orientation val="minMax"/>
          <c:max val="5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32369152"/>
        <c:crosses val="autoZero"/>
        <c:crossBetween val="between"/>
        <c:majorUnit val="0.5"/>
        <c:minorUnit val="0.1"/>
      </c:valAx>
      <c:spPr>
        <a:solidFill>
          <a:schemeClr val="bg1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72505621172353452"/>
          <c:y val="0.56368893056079028"/>
          <c:w val="0.17216601049868765"/>
          <c:h val="0.19913076704302404"/>
        </c:manualLayout>
      </c:layout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only its preferences </a:t>
            </a:r>
          </a:p>
        </c:rich>
      </c:tx>
      <c:layout>
        <c:manualLayout>
          <c:xMode val="edge"/>
          <c:yMode val="edge"/>
          <c:x val="0.20454487430429089"/>
          <c:y val="0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principe1!$C$18</c:f>
              <c:numCache>
                <c:formatCode>0.000</c:formatCode>
                <c:ptCount val="1"/>
                <c:pt idx="0">
                  <c:v>4.5555555555555554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plus>
            <c:min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minus>
          </c:errBars>
          <c:val>
            <c:numRef>
              <c:f>principe1!$I$18</c:f>
              <c:numCache>
                <c:formatCode>0.000</c:formatCode>
                <c:ptCount val="1"/>
                <c:pt idx="0">
                  <c:v>3.1428571428571428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plus>
            <c:min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minus>
          </c:errBars>
          <c:val>
            <c:numRef>
              <c:f>principe1!$F$18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3174144"/>
        <c:axId val="36154752"/>
      </c:barChart>
      <c:catAx>
        <c:axId val="543174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36154752"/>
        <c:crosses val="autoZero"/>
        <c:auto val="1"/>
        <c:lblAlgn val="ctr"/>
        <c:lblOffset val="100"/>
        <c:noMultiLvlLbl val="0"/>
      </c:catAx>
      <c:valAx>
        <c:axId val="36154752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crossAx val="543174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986178483557329"/>
          <c:y val="0.4908464858253424"/>
          <c:w val="0.18607631383361983"/>
          <c:h val="0.1874281799939932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demanding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plus>
            <c:min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minus>
          </c:errBars>
          <c:val>
            <c:numRef>
              <c:f>principe2!$B$18</c:f>
              <c:numCache>
                <c:formatCode>0.000</c:formatCode>
                <c:ptCount val="1"/>
                <c:pt idx="0">
                  <c:v>3.5555555555555554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plus>
            <c:min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minus>
          </c:errBars>
          <c:val>
            <c:numRef>
              <c:f>principe2!$H$18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plus>
            <c:min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minus>
          </c:errBars>
          <c:val>
            <c:numRef>
              <c:f>principe2!$E$18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617536"/>
        <c:axId val="78758464"/>
      </c:barChart>
      <c:catAx>
        <c:axId val="551617536"/>
        <c:scaling>
          <c:orientation val="minMax"/>
        </c:scaling>
        <c:delete val="1"/>
        <c:axPos val="b"/>
        <c:majorTickMark val="out"/>
        <c:minorTickMark val="none"/>
        <c:tickLblPos val="nextTo"/>
        <c:crossAx val="78758464"/>
        <c:crosses val="autoZero"/>
        <c:auto val="1"/>
        <c:lblAlgn val="ctr"/>
        <c:lblOffset val="100"/>
        <c:noMultiLvlLbl val="0"/>
      </c:catAx>
      <c:valAx>
        <c:axId val="78758464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516175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5856537274685929"/>
          <c:w val="0.17216601049868765"/>
          <c:h val="0.20777962347729789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flexible</a:t>
            </a:r>
          </a:p>
        </c:rich>
      </c:tx>
      <c:layout>
        <c:manualLayout>
          <c:xMode val="edge"/>
          <c:yMode val="edge"/>
          <c:x val="0.32707633420822396"/>
          <c:y val="3.4991734177491199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plus>
            <c:min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minus>
          </c:errBars>
          <c:val>
            <c:numRef>
              <c:f>principe2!$C$18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plus>
            <c:min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minus>
          </c:errBars>
          <c:val>
            <c:numRef>
              <c:f>principe2!$I$18</c:f>
              <c:numCache>
                <c:formatCode>0.000</c:formatCode>
                <c:ptCount val="1"/>
                <c:pt idx="0">
                  <c:v>3.3571428571428572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plus>
            <c:min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minus>
          </c:errBars>
          <c:val>
            <c:numRef>
              <c:f>principe2!$F$18</c:f>
              <c:numCache>
                <c:formatCode>0.000</c:formatCode>
                <c:ptCount val="1"/>
                <c:pt idx="0">
                  <c:v>3.8888888888888888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990272"/>
        <c:axId val="554806656"/>
      </c:barChart>
      <c:catAx>
        <c:axId val="551990272"/>
        <c:scaling>
          <c:orientation val="minMax"/>
        </c:scaling>
        <c:delete val="1"/>
        <c:axPos val="b"/>
        <c:majorTickMark val="out"/>
        <c:minorTickMark val="none"/>
        <c:tickLblPos val="nextTo"/>
        <c:crossAx val="554806656"/>
        <c:crosses val="autoZero"/>
        <c:auto val="1"/>
        <c:lblAlgn val="ctr"/>
        <c:lblOffset val="100"/>
        <c:noMultiLvlLbl val="0"/>
      </c:catAx>
      <c:valAx>
        <c:axId val="5548066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51990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47911541823674347"/>
          <c:w val="0.17216601049868765"/>
          <c:h val="0.17070781804090096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leads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19889184558191353"/>
          <c:w val="0.67352602799650041"/>
          <c:h val="0.76553651364518871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principe3!$B$18</c:f>
              <c:numCache>
                <c:formatCode>0.000</c:formatCode>
                <c:ptCount val="1"/>
                <c:pt idx="0">
                  <c:v>4.4444444444444446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plus>
            <c:min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minus>
          </c:errBars>
          <c:val>
            <c:numRef>
              <c:f>principe3!$H$18</c:f>
              <c:numCache>
                <c:formatCode>0.000</c:formatCode>
                <c:ptCount val="1"/>
                <c:pt idx="0">
                  <c:v>3.4285714285714284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principe3!$E$18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0019968"/>
        <c:axId val="554786112"/>
      </c:barChart>
      <c:catAx>
        <c:axId val="600019968"/>
        <c:scaling>
          <c:orientation val="minMax"/>
        </c:scaling>
        <c:delete val="1"/>
        <c:axPos val="b"/>
        <c:majorTickMark val="out"/>
        <c:minorTickMark val="none"/>
        <c:tickLblPos val="nextTo"/>
        <c:crossAx val="554786112"/>
        <c:crosses val="autoZero"/>
        <c:auto val="1"/>
        <c:lblAlgn val="ctr"/>
        <c:lblOffset val="100"/>
        <c:noMultiLvlLbl val="0"/>
      </c:catAx>
      <c:valAx>
        <c:axId val="55478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600019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is being leaded in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31223953214969463"/>
          <c:w val="0.67352602799650041"/>
          <c:h val="0.6556849326286824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errBars>
            <c:errBarType val="both"/>
            <c:errValType val="cust"/>
            <c:noEndCap val="0"/>
            <c:pl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principe3!$C$18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errBars>
            <c:errBarType val="both"/>
            <c:errValType val="cust"/>
            <c:noEndCap val="0"/>
            <c:pl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plus>
            <c:min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minus>
          </c:errBars>
          <c:val>
            <c:numRef>
              <c:f>principe3!$I$18</c:f>
              <c:numCache>
                <c:formatCode>0.000</c:formatCode>
                <c:ptCount val="1"/>
                <c:pt idx="0">
                  <c:v>3.2857142857142856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plus>
            <c:min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minus>
          </c:errBars>
          <c:val>
            <c:numRef>
              <c:f>principe3!$F$18</c:f>
              <c:numCache>
                <c:formatCode>0.000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588352"/>
        <c:axId val="556503552"/>
      </c:barChart>
      <c:catAx>
        <c:axId val="551588352"/>
        <c:scaling>
          <c:orientation val="minMax"/>
        </c:scaling>
        <c:delete val="1"/>
        <c:axPos val="b"/>
        <c:majorTickMark val="out"/>
        <c:minorTickMark val="none"/>
        <c:tickLblPos val="nextTo"/>
        <c:crossAx val="556503552"/>
        <c:crosses val="autoZero"/>
        <c:auto val="1"/>
        <c:lblAlgn val="ctr"/>
        <c:lblOffset val="100"/>
        <c:noMultiLvlLbl val="0"/>
      </c:catAx>
      <c:valAx>
        <c:axId val="556503552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515883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38954505686784"/>
          <c:y val="0.60505430470325317"/>
          <c:w val="0.17216601049868765"/>
          <c:h val="0.1567263490642265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0.25976</cdr:x>
      <cdr:y>0.35381</cdr:y>
    </cdr:from>
    <cdr:to>
      <cdr:x>0.41726</cdr:x>
      <cdr:y>0.41625</cdr:y>
    </cdr:to>
    <cdr:sp macro="" textlink="">
      <cdr:nvSpPr>
        <cdr:cNvPr id="22" name="ZoneTexte 21"/>
        <cdr:cNvSpPr txBox="1"/>
      </cdr:nvSpPr>
      <cdr:spPr>
        <a:xfrm xmlns:a="http://schemas.openxmlformats.org/drawingml/2006/main">
          <a:off x="1187624" y="1224136"/>
          <a:ext cx="72008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</a:p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0.48824</cdr:x>
      <cdr:y>0.35381</cdr:y>
    </cdr:from>
    <cdr:to>
      <cdr:x>0.61424</cdr:x>
      <cdr:y>0.41317</cdr:y>
    </cdr:to>
    <cdr:sp macro="" textlink="">
      <cdr:nvSpPr>
        <cdr:cNvPr id="25" name="ZoneTexte 24"/>
        <cdr:cNvSpPr txBox="1"/>
      </cdr:nvSpPr>
      <cdr:spPr>
        <a:xfrm xmlns:a="http://schemas.openxmlformats.org/drawingml/2006/main">
          <a:off x="2232247" y="122413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0.37799</cdr:x>
      <cdr:y>0.24975</cdr:y>
    </cdr:from>
    <cdr:to>
      <cdr:x>0.50399</cdr:x>
      <cdr:y>0.30911</cdr:y>
    </cdr:to>
    <cdr:sp macro="" textlink="">
      <cdr:nvSpPr>
        <cdr:cNvPr id="30" name="ZoneTexte 1"/>
        <cdr:cNvSpPr txBox="1"/>
      </cdr:nvSpPr>
      <cdr:spPr>
        <a:xfrm xmlns:a="http://schemas.openxmlformats.org/drawingml/2006/main">
          <a:off x="1728191" y="86409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CBEA-936F-4F05-85AA-285EEFFF4B60}" type="datetimeFigureOut">
              <a:rPr lang="fr-FR" smtClean="0"/>
              <a:t>29/09/2016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2339752" y="2060848"/>
            <a:ext cx="4248472" cy="3459832"/>
            <a:chOff x="2339752" y="2060848"/>
            <a:chExt cx="4248472" cy="3459832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6246859"/>
                </p:ext>
              </p:extLst>
            </p:nvPr>
          </p:nvGraphicFramePr>
          <p:xfrm>
            <a:off x="2339752" y="2060848"/>
            <a:ext cx="4248472" cy="3459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e 15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3" name="Connecteur droit 22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38" name="Connecteur droit 37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07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>
            <a:off x="2286000" y="2057400"/>
            <a:ext cx="4230216" cy="3675856"/>
            <a:chOff x="2286000" y="2057400"/>
            <a:chExt cx="4230216" cy="3675856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7650868"/>
                </p:ext>
              </p:extLst>
            </p:nvPr>
          </p:nvGraphicFramePr>
          <p:xfrm>
            <a:off x="2286000" y="2057400"/>
            <a:ext cx="4230216" cy="36758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7" name="Groupe 36"/>
            <p:cNvGrpSpPr/>
            <p:nvPr/>
          </p:nvGrpSpPr>
          <p:grpSpPr>
            <a:xfrm>
              <a:off x="3275856" y="2888939"/>
              <a:ext cx="1800200" cy="1116125"/>
              <a:chOff x="3275856" y="2816931"/>
              <a:chExt cx="1800200" cy="111612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275856" y="2816932"/>
                <a:ext cx="1800200" cy="1116124"/>
                <a:chOff x="3491880" y="3248980"/>
                <a:chExt cx="1800200" cy="1116124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491880" y="3501008"/>
                  <a:ext cx="864096" cy="144016"/>
                  <a:chOff x="1259632" y="1124744"/>
                  <a:chExt cx="864096" cy="144016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259632" y="1124744"/>
                    <a:ext cx="0" cy="1440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 flipV="1">
                    <a:off x="2123728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e 6"/>
                <p:cNvGrpSpPr/>
                <p:nvPr/>
              </p:nvGrpSpPr>
              <p:grpSpPr>
                <a:xfrm>
                  <a:off x="4427984" y="3501008"/>
                  <a:ext cx="864096" cy="864096"/>
                  <a:chOff x="1259632" y="1124744"/>
                  <a:chExt cx="864096" cy="864096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 flipV="1">
                    <a:off x="1259632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 flipV="1">
                    <a:off x="2123728" y="1124744"/>
                    <a:ext cx="0" cy="8640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/>
                <p:cNvGrpSpPr/>
                <p:nvPr/>
              </p:nvGrpSpPr>
              <p:grpSpPr>
                <a:xfrm>
                  <a:off x="3599892" y="3248980"/>
                  <a:ext cx="1656184" cy="108012"/>
                  <a:chOff x="1259632" y="1232756"/>
                  <a:chExt cx="1656184" cy="108012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 flipV="1">
                    <a:off x="1259632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/>
                  <p:cNvCxnSpPr/>
                  <p:nvPr/>
                </p:nvCxnSpPr>
                <p:spPr>
                  <a:xfrm flipV="1">
                    <a:off x="2915816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>
                    <a:off x="1259632" y="1232756"/>
                    <a:ext cx="16561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ZoneTexte 20"/>
              <p:cNvSpPr txBox="1"/>
              <p:nvPr/>
            </p:nvSpPr>
            <p:spPr>
              <a:xfrm>
                <a:off x="4303073" y="2816932"/>
                <a:ext cx="615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P=0,01</a:t>
                </a:r>
                <a:endParaRPr lang="fr-FR" sz="16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3399967" y="281693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P=0,001</a:t>
                </a:r>
                <a:endParaRPr lang="fr-FR" sz="1600" dirty="0"/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3899576" y="2651062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P&lt; 0,001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4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2267744" y="2060848"/>
            <a:ext cx="4392488" cy="3456384"/>
            <a:chOff x="2267744" y="2060848"/>
            <a:chExt cx="4392488" cy="3456384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6090963"/>
                </p:ext>
              </p:extLst>
            </p:nvPr>
          </p:nvGraphicFramePr>
          <p:xfrm>
            <a:off x="2267744" y="2060848"/>
            <a:ext cx="4392488" cy="3456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e 4"/>
            <p:cNvGrpSpPr/>
            <p:nvPr/>
          </p:nvGrpSpPr>
          <p:grpSpPr>
            <a:xfrm>
              <a:off x="3347864" y="2769895"/>
              <a:ext cx="1800200" cy="612068"/>
              <a:chOff x="3491880" y="3140968"/>
              <a:chExt cx="1800200" cy="612068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3491880" y="3501008"/>
                <a:ext cx="864096" cy="252028"/>
                <a:chOff x="1259632" y="1124744"/>
                <a:chExt cx="864096" cy="252028"/>
              </a:xfrm>
            </p:grpSpPr>
            <p:cxnSp>
              <p:nvCxnSpPr>
                <p:cNvPr id="15" name="Connecteur droit 14"/>
                <p:cNvCxnSpPr/>
                <p:nvPr/>
              </p:nvCxnSpPr>
              <p:spPr>
                <a:xfrm flipV="1">
                  <a:off x="1259632" y="1124744"/>
                  <a:ext cx="0" cy="1260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123728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1259632" y="1124744"/>
                  <a:ext cx="86409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6"/>
              <p:cNvGrpSpPr/>
              <p:nvPr/>
            </p:nvGrpSpPr>
            <p:grpSpPr>
              <a:xfrm>
                <a:off x="4427984" y="3501008"/>
                <a:ext cx="864096" cy="252028"/>
                <a:chOff x="1259632" y="1124744"/>
                <a:chExt cx="864096" cy="252028"/>
              </a:xfrm>
            </p:grpSpPr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1259632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123728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259632" y="1124744"/>
                  <a:ext cx="86409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3599892" y="3140968"/>
                <a:ext cx="1656184" cy="108012"/>
                <a:chOff x="1259632" y="1124744"/>
                <a:chExt cx="1656184" cy="108012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 flipV="1">
                  <a:off x="1259632" y="1124744"/>
                  <a:ext cx="0" cy="108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2915816" y="1124744"/>
                  <a:ext cx="0" cy="108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1259632" y="1124744"/>
                  <a:ext cx="165618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ZoneTexte 23"/>
            <p:cNvSpPr txBox="1"/>
            <p:nvPr/>
          </p:nvSpPr>
          <p:spPr>
            <a:xfrm>
              <a:off x="4375081" y="2924944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471975" y="2924943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86329" y="2564904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4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531518"/>
              </p:ext>
            </p:extLst>
          </p:nvPr>
        </p:nvGraphicFramePr>
        <p:xfrm>
          <a:off x="2267744" y="1988840"/>
          <a:ext cx="439248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275856" y="2708920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ZoneTexte 18"/>
          <p:cNvSpPr txBox="1"/>
          <p:nvPr/>
        </p:nvSpPr>
        <p:spPr>
          <a:xfrm>
            <a:off x="4375081" y="285293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471975" y="285293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986329" y="24928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682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64265"/>
              </p:ext>
            </p:extLst>
          </p:nvPr>
        </p:nvGraphicFramePr>
        <p:xfrm>
          <a:off x="2286000" y="2057400"/>
          <a:ext cx="4572000" cy="396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491880" y="2708920"/>
            <a:ext cx="1800200" cy="1152128"/>
            <a:chOff x="3491880" y="3140968"/>
            <a:chExt cx="1800200" cy="1152128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396044"/>
              <a:chOff x="1259632" y="1124744"/>
              <a:chExt cx="864096" cy="396044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39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792088"/>
              <a:chOff x="1259632" y="1124744"/>
              <a:chExt cx="864096" cy="79208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591105" y="28639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87999" y="28639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139952" y="250392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512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096457"/>
              </p:ext>
            </p:extLst>
          </p:nvPr>
        </p:nvGraphicFramePr>
        <p:xfrm>
          <a:off x="2339752" y="2492896"/>
          <a:ext cx="439248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347864" y="3429000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447089" y="357301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543983" y="357301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58337" y="32129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14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3491880" y="3140968"/>
            <a:ext cx="1800200" cy="864096"/>
            <a:chOff x="3491880" y="3140968"/>
            <a:chExt cx="1800200" cy="864096"/>
          </a:xfrm>
        </p:grpSpPr>
        <p:grpSp>
          <p:nvGrpSpPr>
            <p:cNvPr id="17" name="Groupe 16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6" name="Connecteur droit 25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913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</Words>
  <Application>Microsoft Office PowerPoint</Application>
  <PresentationFormat>Affichage à l'écran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9</cp:revision>
  <dcterms:created xsi:type="dcterms:W3CDTF">2016-09-29T12:23:16Z</dcterms:created>
  <dcterms:modified xsi:type="dcterms:W3CDTF">2016-09-29T14:21:34Z</dcterms:modified>
</cp:coreProperties>
</file>