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9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52149-5836-4860-B27D-CB38F913D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7C184-A11E-45C7-9F28-E8E09F84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A4A06-8368-4A66-AC59-A569A9C7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4CC4C-5083-4040-B2D8-F68CE250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A1D1F-6158-4747-A4CB-7322D958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7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2F041-5F66-4783-A572-914CD0BD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946311-D2EB-48DD-9ED2-E9F6612C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5D16E-6181-4DA3-9967-5B16CC73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BFE6C-60BB-48FF-9FEB-66821FB0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2006-B00F-41AB-AEA0-017BD19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1EE36-7E6B-4F69-B1DA-BD2599DF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75BE2B-159D-4CEB-8F96-9A013180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3A25DA-1AC0-4BFC-BCF4-64AE8BBA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9B924-AA69-4C72-838B-09B10BC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43331-5A82-4510-9AB7-7FEC255C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4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3C2D0-7389-4AD5-9D24-24C1E82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7710B-627F-4153-8695-9A80C1C7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DD645-6F57-46EE-94FB-E708C9B5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552B3-65E1-4EC9-ADFA-A8A5A3F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9FDEF-D70A-4D74-AEAA-0B092722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6247C-D42A-40BA-BA74-0EA50EB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D9301-EC4E-4780-8F9E-57B6ACD9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23DB2-D128-4B16-A0A3-81BC8644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7E35D-4C4A-4B9D-B506-79DE5E7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B6D95-5731-4B34-A647-35DAB271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1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FDC1-7512-45A7-8EE8-D1CB304E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DC9D2-83AC-4320-BDD6-48B3DDCB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E01DC-5238-40B5-9B7F-BAAD73F2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3E198-8CA3-4219-8656-F958770B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D0D1C-F017-4DB4-B27C-08AD7FA8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1C1E2-B4FB-4996-9704-EDD13DF3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F0890-E136-4B83-8FE3-B4B1BC00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A59B3-74A1-436F-8665-0E4482A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1EB5DA-47EA-45C3-A68F-14BCF726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ACAFD-AE11-460A-A7FB-2A9345D63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3D5540-D206-4351-8C95-802AD28BA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A8EF-FAFB-46EC-8304-B987C55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C28BB3-5064-4234-8A57-5339C41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30FC3-FA7F-46E0-BC0D-3CEF6CC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1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04D3B-724D-4A5A-B2DD-9037C7E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B559F1-AF40-4EFE-973D-8E99C105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57268-4813-4CC5-9E30-DF1EB13F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D8B22-1A1D-4A4E-B855-C34D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1BF33B-EE55-4F8F-92D0-CE4F40B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65DEB1-A576-49C9-9FC4-C699BEBE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009B7-AF09-491C-A75B-E92B3B22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5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97EC0-B668-4948-98DE-2D64A864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FFC0E-DCF4-4DB7-B937-0411245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531ABA-936C-4C9F-B0CD-C7B09BDE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60A51-0428-44DE-B9B4-C6A6689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082BC7-903A-48DD-9CC1-5AE9CDF7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D6F27-1C49-48B4-8E6B-D2A282C2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4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D26BF-0396-49AC-9AE0-5687B017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840EA3-08AA-419C-88A6-EA79A1471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BA948-943B-4DED-977B-7F110EFB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EB8CD6-7682-4F69-9C34-010E681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F96B9-3E37-4CD0-B2E5-86410F96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DB8F0-26AA-472F-82AB-65F64CB4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912224-F8B5-4B5B-B731-ED72E9C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4DA09D-EA95-46F2-AC89-9E170D69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DB690-CD66-4492-B2C5-7C2275B43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F12E-2BD6-4F81-9B77-9D0C57CFB827}" type="datetimeFigureOut">
              <a:rPr lang="fr-FR" smtClean="0"/>
              <a:t>01/07/2018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33FD2-0BC1-45C0-822F-D5E809199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1DFAF-1EB3-48A0-B7A0-B962DDF39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0F41B656-24BA-4EE9-BE56-C7CC2253F096}"/>
              </a:ext>
            </a:extLst>
          </p:cNvPr>
          <p:cNvGrpSpPr/>
          <p:nvPr/>
        </p:nvGrpSpPr>
        <p:grpSpPr>
          <a:xfrm>
            <a:off x="1842220" y="419163"/>
            <a:ext cx="8562215" cy="5517379"/>
            <a:chOff x="1842220" y="419163"/>
            <a:chExt cx="8562215" cy="551737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4D09D2F-3CB6-45AA-9549-BE3A7C1E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63" y="1202811"/>
              <a:ext cx="2343874" cy="1789252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4ACFB05-F8F4-4912-B6A3-FE3ADBFA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980" y="3093684"/>
              <a:ext cx="1967455" cy="2615177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DD6EB20D-5A9F-402E-AD8B-E0F1BDD4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220" y="3197857"/>
              <a:ext cx="2066080" cy="2282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446830-FD82-4A87-AEB9-7FF108022A68}"/>
                </a:ext>
              </a:extLst>
            </p:cNvPr>
            <p:cNvSpPr/>
            <p:nvPr/>
          </p:nvSpPr>
          <p:spPr>
            <a:xfrm>
              <a:off x="4630926" y="5024684"/>
              <a:ext cx="2930147" cy="9118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2"/>
                  </a:solidFill>
                </a:rPr>
                <a:t>COLLABORATIVE</a:t>
              </a:r>
            </a:p>
            <a:p>
              <a:pPr algn="ctr"/>
              <a:r>
                <a:rPr lang="fr-FR" sz="2800" b="1" dirty="0">
                  <a:solidFill>
                    <a:schemeClr val="tx2"/>
                  </a:solidFill>
                </a:rPr>
                <a:t>NEGOTIATION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Flèche : courbe vers la gauche 20">
              <a:extLst>
                <a:ext uri="{FF2B5EF4-FFF2-40B4-BE49-F238E27FC236}">
                  <a16:creationId xmlns:a16="http://schemas.microsoft.com/office/drawing/2014/main" id="{6F81C24F-64E9-43E3-A408-5DF9AA002CA8}"/>
                </a:ext>
              </a:extLst>
            </p:cNvPr>
            <p:cNvSpPr/>
            <p:nvPr/>
          </p:nvSpPr>
          <p:spPr>
            <a:xfrm>
              <a:off x="7380875" y="1189305"/>
              <a:ext cx="1805650" cy="1533646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2" name="Flèche : courbe vers la gauche 21">
              <a:extLst>
                <a:ext uri="{FF2B5EF4-FFF2-40B4-BE49-F238E27FC236}">
                  <a16:creationId xmlns:a16="http://schemas.microsoft.com/office/drawing/2014/main" id="{A629C092-D158-4345-B495-3D99EBC19ECA}"/>
                </a:ext>
              </a:extLst>
            </p:cNvPr>
            <p:cNvSpPr/>
            <p:nvPr/>
          </p:nvSpPr>
          <p:spPr>
            <a:xfrm rot="10800000">
              <a:off x="3049405" y="1177728"/>
              <a:ext cx="1805650" cy="1533646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FD9C1F1-CA8C-4636-B0B7-B960EB54B69D}"/>
                </a:ext>
              </a:extLst>
            </p:cNvPr>
            <p:cNvSpPr txBox="1"/>
            <p:nvPr/>
          </p:nvSpPr>
          <p:spPr>
            <a:xfrm>
              <a:off x="2704886" y="419163"/>
              <a:ext cx="6648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</a:rPr>
                <a:t>Interpersonal relation of DOMINANCE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186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4</cp:revision>
  <dcterms:created xsi:type="dcterms:W3CDTF">2018-07-01T20:03:40Z</dcterms:created>
  <dcterms:modified xsi:type="dcterms:W3CDTF">2018-07-01T20:50:31Z</dcterms:modified>
</cp:coreProperties>
</file>