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omments/comment1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treprise ZENIKA" initials="EZ" lastIdx="1" clrIdx="0">
    <p:extLst>
      <p:ext uri="{19B8F6BF-5375-455C-9EA6-DF929625EA0E}">
        <p15:presenceInfo xmlns:p15="http://schemas.microsoft.com/office/powerpoint/2012/main" userId="e4e8d4faa7ab5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682080747775503E-2"/>
          <c:y val="0.1083506619523769"/>
          <c:w val="0.85065173322058218"/>
          <c:h val="0.75853664099715346"/>
        </c:manualLayout>
      </c:layout>
      <c:barChart>
        <c:barDir val="col"/>
        <c:grouping val="clustered"/>
        <c:varyColors val="0"/>
        <c:ser>
          <c:idx val="0"/>
          <c:order val="0"/>
          <c:tx>
            <c:v>Agent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plus>
            <c:min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3.961538</c:v>
                </c:pt>
                <c:pt idx="1">
                  <c:v>3.5961539999999999</c:v>
                </c:pt>
                <c:pt idx="2">
                  <c:v>2.8333330000000001</c:v>
                </c:pt>
                <c:pt idx="3">
                  <c:v>3.3888889999999998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E-49A9-9F39-F942A891E339}"/>
            </c:ext>
          </c:extLst>
        </c:ser>
        <c:ser>
          <c:idx val="1"/>
          <c:order val="1"/>
          <c:tx>
            <c:v>Agent 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plus>
            <c:min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Feuil1!$C$3:$C$6</c:f>
              <c:numCache>
                <c:formatCode>General</c:formatCode>
                <c:ptCount val="4"/>
                <c:pt idx="0">
                  <c:v>2.211538</c:v>
                </c:pt>
                <c:pt idx="1">
                  <c:v>2.1923080000000001</c:v>
                </c:pt>
                <c:pt idx="2">
                  <c:v>2.1458330000000001</c:v>
                </c:pt>
                <c:pt idx="3">
                  <c:v>1.962963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E-49A9-9F39-F942A891E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166576"/>
        <c:axId val="252159032"/>
      </c:barChart>
      <c:catAx>
        <c:axId val="2521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59032"/>
        <c:crosses val="autoZero"/>
        <c:auto val="1"/>
        <c:lblAlgn val="ctr"/>
        <c:lblOffset val="100"/>
        <c:noMultiLvlLbl val="0"/>
      </c:catAx>
      <c:valAx>
        <c:axId val="252159032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665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02708390414817"/>
          <c:y val="0.4218746410365326"/>
          <c:w val="0.128597917249272"/>
          <c:h val="0.1355579658891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28258814477373E-2"/>
          <c:y val="0.10816609835091923"/>
          <c:w val="0.77538673667854185"/>
          <c:h val="0.70776459265269465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plus>
            <c:min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'H2'!$A$3:$A$6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'H2'!$B$3:$B$6</c:f>
              <c:numCache>
                <c:formatCode>General</c:formatCode>
                <c:ptCount val="4"/>
                <c:pt idx="0">
                  <c:v>2.1923080000000001</c:v>
                </c:pt>
                <c:pt idx="1">
                  <c:v>2.5576919999999999</c:v>
                </c:pt>
                <c:pt idx="2">
                  <c:v>2.7083330000000001</c:v>
                </c:pt>
                <c:pt idx="3">
                  <c:v>2.2962959999999999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4-42F0-B8A0-B9E8EECAEB8C}"/>
            </c:ext>
          </c:extLst>
        </c:ser>
        <c:ser>
          <c:idx val="1"/>
          <c:order val="1"/>
          <c:tx>
            <c:v>Agent 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plus>
            <c:min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'H2'!$C$3:$C$6</c:f>
              <c:numCache>
                <c:formatCode>General</c:formatCode>
                <c:ptCount val="4"/>
                <c:pt idx="0">
                  <c:v>4.3076920000000003</c:v>
                </c:pt>
                <c:pt idx="1">
                  <c:v>3.8076919999999999</c:v>
                </c:pt>
                <c:pt idx="2">
                  <c:v>3.6458330000000001</c:v>
                </c:pt>
                <c:pt idx="3">
                  <c:v>3.2222219999999999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4-42F0-B8A0-B9E8EECA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036600"/>
        <c:axId val="247035288"/>
      </c:barChart>
      <c:catAx>
        <c:axId val="2470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5288"/>
        <c:crosses val="autoZero"/>
        <c:auto val="1"/>
        <c:lblAlgn val="ctr"/>
        <c:lblOffset val="100"/>
        <c:noMultiLvlLbl val="0"/>
      </c:catAx>
      <c:valAx>
        <c:axId val="247035288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66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61473055359391"/>
          <c:y val="0.47117578700077767"/>
          <c:w val="0.13385269446406092"/>
          <c:h val="0.143949334364466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025963699511558E-2"/>
          <c:y val="8.0799433846750687E-2"/>
          <c:w val="0.82574920009955843"/>
          <c:h val="0.74496259743637927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plus>
            <c:min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'H3'!$A$3:$A$6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'H3'!$B$3:$B$6</c:f>
              <c:numCache>
                <c:formatCode>General</c:formatCode>
                <c:ptCount val="4"/>
                <c:pt idx="0">
                  <c:v>4.0769229999999999</c:v>
                </c:pt>
                <c:pt idx="1">
                  <c:v>4.038462</c:v>
                </c:pt>
                <c:pt idx="2">
                  <c:v>3.4791669999999999</c:v>
                </c:pt>
                <c:pt idx="3">
                  <c:v>3.7962959999999999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B-483B-A841-1F86A2024F38}"/>
            </c:ext>
          </c:extLst>
        </c:ser>
        <c:ser>
          <c:idx val="1"/>
          <c:order val="1"/>
          <c:tx>
            <c:v>Agent2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plus>
            <c:min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'H3'!$C$3:$C$6</c:f>
              <c:numCache>
                <c:formatCode>General</c:formatCode>
                <c:ptCount val="4"/>
                <c:pt idx="0">
                  <c:v>2.6538460000000001</c:v>
                </c:pt>
                <c:pt idx="1">
                  <c:v>2.6730770000000001</c:v>
                </c:pt>
                <c:pt idx="2">
                  <c:v>2.3333330000000001</c:v>
                </c:pt>
                <c:pt idx="3">
                  <c:v>1.888889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8B-483B-A841-1F86A2024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063240"/>
        <c:axId val="253058320"/>
      </c:barChart>
      <c:catAx>
        <c:axId val="2530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58320"/>
        <c:crosses val="autoZero"/>
        <c:auto val="1"/>
        <c:lblAlgn val="ctr"/>
        <c:lblOffset val="100"/>
        <c:noMultiLvlLbl val="0"/>
      </c:catAx>
      <c:valAx>
        <c:axId val="253058320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632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12316515991056"/>
          <c:y val="0.16843421396728667"/>
          <c:w val="0.71556321084864394"/>
          <c:h val="0.68330865485428083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plus>
            <c:min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'H4'!$A$3:$A$6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'H4'!$B$3:$B$6</c:f>
              <c:numCache>
                <c:formatCode>General</c:formatCode>
                <c:ptCount val="4"/>
                <c:pt idx="0">
                  <c:v>4.2307689999999996</c:v>
                </c:pt>
                <c:pt idx="1">
                  <c:v>3.8461539999999999</c:v>
                </c:pt>
                <c:pt idx="2">
                  <c:v>3.7916669999999999</c:v>
                </c:pt>
                <c:pt idx="3">
                  <c:v>4.5555560000000002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9-4A2A-95E6-38807FFAC2BE}"/>
            </c:ext>
          </c:extLst>
        </c:ser>
        <c:ser>
          <c:idx val="1"/>
          <c:order val="1"/>
          <c:tx>
            <c:v>Agent2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plus>
            <c:min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'H4'!$C$3:$C$6</c:f>
              <c:numCache>
                <c:formatCode>General</c:formatCode>
                <c:ptCount val="4"/>
                <c:pt idx="0">
                  <c:v>2.3076919999999999</c:v>
                </c:pt>
                <c:pt idx="1">
                  <c:v>2.5961539999999999</c:v>
                </c:pt>
                <c:pt idx="2">
                  <c:v>2.875</c:v>
                </c:pt>
                <c:pt idx="3">
                  <c:v>1.9444440000000001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B9-4A2A-95E6-38807FFAC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633744"/>
        <c:axId val="538635712"/>
      </c:barChart>
      <c:catAx>
        <c:axId val="53863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5712"/>
        <c:crosses val="autoZero"/>
        <c:auto val="1"/>
        <c:lblAlgn val="ctr"/>
        <c:lblOffset val="100"/>
        <c:noMultiLvlLbl val="0"/>
      </c:catAx>
      <c:valAx>
        <c:axId val="538635712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3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55399486323134"/>
          <c:y val="0.44385410617483129"/>
          <c:w val="0.10952052782908513"/>
          <c:h val="0.12689194373569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5T21:13:35.278" idx="1">
    <p:pos x="10" y="10"/>
    <p:text>H3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0.12231</cdr:x>
      <cdr:y>0.06572</cdr:y>
    </cdr:from>
    <cdr:to>
      <cdr:x>0.1868</cdr:x>
      <cdr:y>0.31925</cdr:y>
    </cdr:to>
    <cdr:grpSp>
      <cdr:nvGrpSpPr>
        <cdr:cNvPr id="53" name="Groupe 52">
          <a:extLst xmlns:a="http://schemas.openxmlformats.org/drawingml/2006/main">
            <a:ext uri="{FF2B5EF4-FFF2-40B4-BE49-F238E27FC236}">
              <a16:creationId xmlns:a16="http://schemas.microsoft.com/office/drawing/2014/main" id="{47A0C9B0-16E9-45F2-AECD-C2E36D68A565}"/>
            </a:ext>
          </a:extLst>
        </cdr:cNvPr>
        <cdr:cNvGrpSpPr/>
      </cdr:nvGrpSpPr>
      <cdr:grpSpPr>
        <a:xfrm xmlns:a="http://schemas.openxmlformats.org/drawingml/2006/main">
          <a:off x="994136" y="418282"/>
          <a:ext cx="524175" cy="1613618"/>
          <a:chOff x="858679" y="820892"/>
          <a:chExt cx="507512" cy="1707161"/>
        </a:xfrm>
      </cdr:grpSpPr>
      <cdr:cxnSp macro="">
        <cdr:nvCxnSpPr>
          <cdr:cNvPr id="3" name="Connecteur droit 2">
            <a:extLst xmlns:a="http://schemas.openxmlformats.org/drawingml/2006/main">
              <a:ext uri="{FF2B5EF4-FFF2-40B4-BE49-F238E27FC236}">
                <a16:creationId xmlns:a16="http://schemas.microsoft.com/office/drawing/2014/main" id="{5DC1B0A5-2DAB-46CB-A08A-15FE995A5F34}"/>
              </a:ext>
            </a:extLst>
          </cdr:cNvPr>
          <cdr:cNvCxnSpPr/>
        </cdr:nvCxnSpPr>
        <cdr:spPr>
          <a:xfrm xmlns:a="http://schemas.openxmlformats.org/drawingml/2006/main" flipV="1">
            <a:off x="858679" y="820893"/>
            <a:ext cx="0" cy="17423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Connecteur droit 3">
            <a:extLst xmlns:a="http://schemas.openxmlformats.org/drawingml/2006/main">
              <a:ext uri="{FF2B5EF4-FFF2-40B4-BE49-F238E27FC236}">
                <a16:creationId xmlns:a16="http://schemas.microsoft.com/office/drawing/2014/main" id="{55E29AD0-43FF-4CBC-B11D-720BB12DF1CC}"/>
              </a:ext>
            </a:extLst>
          </cdr:cNvPr>
          <cdr:cNvCxnSpPr/>
        </cdr:nvCxnSpPr>
        <cdr:spPr>
          <a:xfrm xmlns:a="http://schemas.openxmlformats.org/drawingml/2006/main" flipH="1" flipV="1">
            <a:off x="1366040" y="820893"/>
            <a:ext cx="151" cy="170716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Connecteur droit 4">
            <a:extLst xmlns:a="http://schemas.openxmlformats.org/drawingml/2006/main">
              <a:ext uri="{FF2B5EF4-FFF2-40B4-BE49-F238E27FC236}">
                <a16:creationId xmlns:a16="http://schemas.microsoft.com/office/drawing/2014/main" id="{03A8E22D-5B26-4F56-80B4-BB541B610D00}"/>
              </a:ext>
            </a:extLst>
          </cdr:cNvPr>
          <cdr:cNvCxnSpPr/>
        </cdr:nvCxnSpPr>
        <cdr:spPr>
          <a:xfrm xmlns:a="http://schemas.openxmlformats.org/drawingml/2006/main">
            <a:off x="858679" y="820892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0.3344</cdr:x>
      <cdr:y>0.06312</cdr:y>
    </cdr:from>
    <cdr:to>
      <cdr:x>0.39963</cdr:x>
      <cdr:y>0.31336</cdr:y>
    </cdr:to>
    <cdr:grpSp>
      <cdr:nvGrpSpPr>
        <cdr:cNvPr id="10" name="Groupe 9">
          <a:extLst xmlns:a="http://schemas.openxmlformats.org/drawingml/2006/main">
            <a:ext uri="{FF2B5EF4-FFF2-40B4-BE49-F238E27FC236}">
              <a16:creationId xmlns:a16="http://schemas.microsoft.com/office/drawing/2014/main" id="{70397D50-1E9F-4EE2-8DC8-DFA2A5CDCA4F}"/>
            </a:ext>
          </a:extLst>
        </cdr:cNvPr>
        <cdr:cNvGrpSpPr/>
      </cdr:nvGrpSpPr>
      <cdr:grpSpPr>
        <a:xfrm xmlns:a="http://schemas.openxmlformats.org/drawingml/2006/main">
          <a:off x="2718004" y="401734"/>
          <a:ext cx="530189" cy="1592679"/>
          <a:chOff x="-5821979" y="-489078"/>
          <a:chExt cx="489582" cy="1209976"/>
        </a:xfrm>
      </cdr:grpSpPr>
      <cdr:cxnSp macro="">
        <cdr:nvCxnSpPr>
          <cdr:cNvPr id="11" name="Connecteur droit 10">
            <a:extLst xmlns:a="http://schemas.openxmlformats.org/drawingml/2006/main">
              <a:ext uri="{FF2B5EF4-FFF2-40B4-BE49-F238E27FC236}">
                <a16:creationId xmlns:a16="http://schemas.microsoft.com/office/drawing/2014/main" id="{F25C32C7-5D1E-4C8B-9AC0-2B6E5CC61998}"/>
              </a:ext>
            </a:extLst>
          </cdr:cNvPr>
          <cdr:cNvCxnSpPr/>
        </cdr:nvCxnSpPr>
        <cdr:spPr>
          <a:xfrm xmlns:a="http://schemas.openxmlformats.org/drawingml/2006/main" flipV="1">
            <a:off x="-5821979" y="-489077"/>
            <a:ext cx="0" cy="12348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2" name="Connecteur droit 11">
            <a:extLst xmlns:a="http://schemas.openxmlformats.org/drawingml/2006/main">
              <a:ext uri="{FF2B5EF4-FFF2-40B4-BE49-F238E27FC236}">
                <a16:creationId xmlns:a16="http://schemas.microsoft.com/office/drawing/2014/main" id="{506C2686-3516-41F9-A267-78829342D831}"/>
              </a:ext>
            </a:extLst>
          </cdr:cNvPr>
          <cdr:cNvCxnSpPr/>
        </cdr:nvCxnSpPr>
        <cdr:spPr>
          <a:xfrm xmlns:a="http://schemas.openxmlformats.org/drawingml/2006/main" flipH="1" flipV="1">
            <a:off x="-5332548" y="-489077"/>
            <a:ext cx="151" cy="120997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3" name="Connecteur droit 12">
            <a:extLst xmlns:a="http://schemas.openxmlformats.org/drawingml/2006/main">
              <a:ext uri="{FF2B5EF4-FFF2-40B4-BE49-F238E27FC236}">
                <a16:creationId xmlns:a16="http://schemas.microsoft.com/office/drawing/2014/main" id="{ABD5C8E2-983B-47F2-A684-B9FEE7F25B4A}"/>
              </a:ext>
            </a:extLst>
          </cdr:cNvPr>
          <cdr:cNvCxnSpPr/>
        </cdr:nvCxnSpPr>
        <cdr:spPr>
          <a:xfrm xmlns:a="http://schemas.openxmlformats.org/drawingml/2006/main">
            <a:off x="-5821979" y="-489078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0.54929</cdr:x>
      <cdr:y>0.06212</cdr:y>
    </cdr:from>
    <cdr:to>
      <cdr:x>0.61784</cdr:x>
      <cdr:y>0.34527</cdr:y>
    </cdr:to>
    <cdr:grpSp>
      <cdr:nvGrpSpPr>
        <cdr:cNvPr id="30" name="Groupe 29">
          <a:extLst xmlns:a="http://schemas.openxmlformats.org/drawingml/2006/main">
            <a:ext uri="{FF2B5EF4-FFF2-40B4-BE49-F238E27FC236}">
              <a16:creationId xmlns:a16="http://schemas.microsoft.com/office/drawing/2014/main" id="{A34B4B78-758A-4D58-B3F1-F8389D196691}"/>
            </a:ext>
          </a:extLst>
        </cdr:cNvPr>
        <cdr:cNvGrpSpPr/>
      </cdr:nvGrpSpPr>
      <cdr:grpSpPr>
        <a:xfrm xmlns:a="http://schemas.openxmlformats.org/drawingml/2006/main">
          <a:off x="4464630" y="395369"/>
          <a:ext cx="557174" cy="1802138"/>
          <a:chOff x="-13074716" y="-491976"/>
          <a:chExt cx="489582" cy="2621423"/>
        </a:xfrm>
      </cdr:grpSpPr>
      <cdr:cxnSp macro="">
        <cdr:nvCxnSpPr>
          <cdr:cNvPr id="31" name="Connecteur droit 30">
            <a:extLst xmlns:a="http://schemas.openxmlformats.org/drawingml/2006/main">
              <a:ext uri="{FF2B5EF4-FFF2-40B4-BE49-F238E27FC236}">
                <a16:creationId xmlns:a16="http://schemas.microsoft.com/office/drawing/2014/main" id="{9AB05E10-7DB1-42A1-B5E5-EF14B45F67B6}"/>
              </a:ext>
            </a:extLst>
          </cdr:cNvPr>
          <cdr:cNvCxnSpPr/>
        </cdr:nvCxnSpPr>
        <cdr:spPr>
          <a:xfrm xmlns:a="http://schemas.openxmlformats.org/drawingml/2006/main" flipV="1">
            <a:off x="-13074716" y="-491976"/>
            <a:ext cx="0" cy="26753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Connecteur droit 31">
            <a:extLst xmlns:a="http://schemas.openxmlformats.org/drawingml/2006/main">
              <a:ext uri="{FF2B5EF4-FFF2-40B4-BE49-F238E27FC236}">
                <a16:creationId xmlns:a16="http://schemas.microsoft.com/office/drawing/2014/main" id="{377762D6-1F19-4740-9F4C-8BA1F5EF7ADB}"/>
              </a:ext>
            </a:extLst>
          </cdr:cNvPr>
          <cdr:cNvCxnSpPr/>
        </cdr:nvCxnSpPr>
        <cdr:spPr>
          <a:xfrm xmlns:a="http://schemas.openxmlformats.org/drawingml/2006/main" flipH="1" flipV="1">
            <a:off x="-12585285" y="-491976"/>
            <a:ext cx="151" cy="26214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Connecteur droit 32">
            <a:extLst xmlns:a="http://schemas.openxmlformats.org/drawingml/2006/main">
              <a:ext uri="{FF2B5EF4-FFF2-40B4-BE49-F238E27FC236}">
                <a16:creationId xmlns:a16="http://schemas.microsoft.com/office/drawing/2014/main" id="{D1CAB90D-6450-4EEE-B5F7-64CD437FE9F2}"/>
              </a:ext>
            </a:extLst>
          </cdr:cNvPr>
          <cdr:cNvCxnSpPr/>
        </cdr:nvCxnSpPr>
        <cdr:spPr>
          <a:xfrm xmlns:a="http://schemas.openxmlformats.org/drawingml/2006/main">
            <a:off x="-13074716" y="-48001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0.75784</cdr:x>
      <cdr:y>0.06572</cdr:y>
    </cdr:from>
    <cdr:to>
      <cdr:x>0.82401</cdr:x>
      <cdr:y>0.364</cdr:y>
    </cdr:to>
    <cdr:grpSp>
      <cdr:nvGrpSpPr>
        <cdr:cNvPr id="49" name="Groupe 48">
          <a:extLst xmlns:a="http://schemas.openxmlformats.org/drawingml/2006/main">
            <a:ext uri="{FF2B5EF4-FFF2-40B4-BE49-F238E27FC236}">
              <a16:creationId xmlns:a16="http://schemas.microsoft.com/office/drawing/2014/main" id="{39F98432-B310-40C7-A9A6-9DD97A7C3A36}"/>
            </a:ext>
          </a:extLst>
        </cdr:cNvPr>
        <cdr:cNvGrpSpPr/>
      </cdr:nvGrpSpPr>
      <cdr:grpSpPr>
        <a:xfrm xmlns:a="http://schemas.openxmlformats.org/drawingml/2006/main">
          <a:off x="6159724" y="418282"/>
          <a:ext cx="537830" cy="1898434"/>
          <a:chOff x="-2879863" y="-256809"/>
          <a:chExt cx="489582" cy="1567519"/>
        </a:xfrm>
      </cdr:grpSpPr>
      <cdr:cxnSp macro="">
        <cdr:nvCxnSpPr>
          <cdr:cNvPr id="50" name="Connecteur droit 49">
            <a:extLst xmlns:a="http://schemas.openxmlformats.org/drawingml/2006/main">
              <a:ext uri="{FF2B5EF4-FFF2-40B4-BE49-F238E27FC236}">
                <a16:creationId xmlns:a16="http://schemas.microsoft.com/office/drawing/2014/main" id="{02976753-04A8-477E-AB55-0CD57E762389}"/>
              </a:ext>
            </a:extLst>
          </cdr:cNvPr>
          <cdr:cNvCxnSpPr/>
        </cdr:nvCxnSpPr>
        <cdr:spPr>
          <a:xfrm xmlns:a="http://schemas.openxmlformats.org/drawingml/2006/main" flipV="1">
            <a:off x="-2879863" y="-256808"/>
            <a:ext cx="0" cy="15997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1" name="Connecteur droit 50">
            <a:extLst xmlns:a="http://schemas.openxmlformats.org/drawingml/2006/main">
              <a:ext uri="{FF2B5EF4-FFF2-40B4-BE49-F238E27FC236}">
                <a16:creationId xmlns:a16="http://schemas.microsoft.com/office/drawing/2014/main" id="{C9691315-B795-4593-98EB-ECABC18E5D15}"/>
              </a:ext>
            </a:extLst>
          </cdr:cNvPr>
          <cdr:cNvCxnSpPr/>
        </cdr:nvCxnSpPr>
        <cdr:spPr>
          <a:xfrm xmlns:a="http://schemas.openxmlformats.org/drawingml/2006/main" flipH="1" flipV="1">
            <a:off x="-2390432" y="-256808"/>
            <a:ext cx="151" cy="156751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2" name="Connecteur droit 51">
            <a:extLst xmlns:a="http://schemas.openxmlformats.org/drawingml/2006/main">
              <a:ext uri="{FF2B5EF4-FFF2-40B4-BE49-F238E27FC236}">
                <a16:creationId xmlns:a16="http://schemas.microsoft.com/office/drawing/2014/main" id="{AD1ED628-B4A8-43E8-B907-D5B570DC4D8F}"/>
              </a:ext>
            </a:extLst>
          </cdr:cNvPr>
          <cdr:cNvCxnSpPr/>
        </cdr:nvCxnSpPr>
        <cdr:spPr>
          <a:xfrm xmlns:a="http://schemas.openxmlformats.org/drawingml/2006/main">
            <a:off x="-2879863" y="-25680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0.71931</cdr:x>
      <cdr:y>0</cdr:y>
    </cdr:from>
    <cdr:to>
      <cdr:x>0.85365</cdr:x>
      <cdr:y>0.06286</cdr:y>
    </cdr:to>
    <cdr:sp macro="" textlink="">
      <cdr:nvSpPr>
        <cdr:cNvPr id="54" name="ZoneTexte 35"/>
        <cdr:cNvSpPr txBox="1"/>
      </cdr:nvSpPr>
      <cdr:spPr>
        <a:xfrm xmlns:a="http://schemas.openxmlformats.org/drawingml/2006/main">
          <a:off x="5846537" y="0"/>
          <a:ext cx="1091966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 0.5</a:t>
          </a:r>
          <a:endParaRPr lang="fr-FR" sz="2800" b="1" dirty="0"/>
        </a:p>
      </cdr:txBody>
    </cdr:sp>
  </cdr:relSizeAnchor>
  <cdr:relSizeAnchor xmlns:cdr="http://schemas.openxmlformats.org/drawingml/2006/chartDrawing">
    <cdr:from>
      <cdr:x>0.46707</cdr:x>
      <cdr:y>0</cdr:y>
    </cdr:from>
    <cdr:to>
      <cdr:x>0.71271</cdr:x>
      <cdr:y>0.06286</cdr:y>
    </cdr:to>
    <cdr:sp macro="" textlink="">
      <cdr:nvSpPr>
        <cdr:cNvPr id="55" name="ZoneTexte 35"/>
        <cdr:cNvSpPr txBox="1"/>
      </cdr:nvSpPr>
      <cdr:spPr>
        <a:xfrm xmlns:a="http://schemas.openxmlformats.org/drawingml/2006/main">
          <a:off x="3796315" y="0"/>
          <a:ext cx="1996633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P = </a:t>
          </a:r>
          <a:r>
            <a:rPr lang="fr-FR" sz="1800" b="1" dirty="0"/>
            <a:t>0,002</a:t>
          </a:r>
          <a:r>
            <a:rPr lang="fr-FR" sz="2000" b="1" dirty="0"/>
            <a:t>  r= 0.3</a:t>
          </a:r>
          <a:endParaRPr lang="fr-FR" sz="1600" b="1" dirty="0"/>
        </a:p>
      </cdr:txBody>
    </cdr:sp>
  </cdr:relSizeAnchor>
  <cdr:relSizeAnchor xmlns:cdr="http://schemas.openxmlformats.org/drawingml/2006/chartDrawing">
    <cdr:from>
      <cdr:x>0.29047</cdr:x>
      <cdr:y>0</cdr:y>
    </cdr:from>
    <cdr:to>
      <cdr:x>0.42482</cdr:x>
      <cdr:y>0.06286</cdr:y>
    </cdr:to>
    <cdr:sp macro="" textlink="">
      <cdr:nvSpPr>
        <cdr:cNvPr id="56" name="ZoneTexte 35"/>
        <cdr:cNvSpPr txBox="1"/>
      </cdr:nvSpPr>
      <cdr:spPr>
        <a:xfrm xmlns:a="http://schemas.openxmlformats.org/drawingml/2006/main">
          <a:off x="2360957" y="0"/>
          <a:ext cx="1091966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 0.5</a:t>
          </a:r>
          <a:endParaRPr lang="fr-FR" sz="1600" b="1" dirty="0"/>
        </a:p>
      </cdr:txBody>
    </cdr:sp>
  </cdr:relSizeAnchor>
  <cdr:relSizeAnchor xmlns:cdr="http://schemas.openxmlformats.org/drawingml/2006/chartDrawing">
    <cdr:from>
      <cdr:x>0.0841</cdr:x>
      <cdr:y>0</cdr:y>
    </cdr:from>
    <cdr:to>
      <cdr:x>0.2264</cdr:x>
      <cdr:y>0.06286</cdr:y>
    </cdr:to>
    <cdr:sp macro="" textlink="">
      <cdr:nvSpPr>
        <cdr:cNvPr id="57" name="ZoneTexte 35"/>
        <cdr:cNvSpPr txBox="1"/>
      </cdr:nvSpPr>
      <cdr:spPr>
        <a:xfrm xmlns:a="http://schemas.openxmlformats.org/drawingml/2006/main">
          <a:off x="683528" y="0"/>
          <a:ext cx="1156666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2000" b="1" dirty="0"/>
            <a:t>*  r= 0.5</a:t>
          </a:r>
          <a:endParaRPr lang="fr-FR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0.11148</cdr:x>
      <cdr:y>0</cdr:y>
    </cdr:from>
    <cdr:to>
      <cdr:x>0.23959</cdr:x>
      <cdr:y>0.06916</cdr:y>
    </cdr:to>
    <cdr:sp macro="" textlink="">
      <cdr:nvSpPr>
        <cdr:cNvPr id="18" name="ZoneTexte 35"/>
        <cdr:cNvSpPr txBox="1"/>
      </cdr:nvSpPr>
      <cdr:spPr>
        <a:xfrm xmlns:a="http://schemas.openxmlformats.org/drawingml/2006/main">
          <a:off x="899949" y="0"/>
          <a:ext cx="1034257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r= 0.5</a:t>
          </a:r>
        </a:p>
      </cdr:txBody>
    </cdr:sp>
  </cdr:relSizeAnchor>
  <cdr:relSizeAnchor xmlns:cdr="http://schemas.openxmlformats.org/drawingml/2006/chartDrawing">
    <cdr:from>
      <cdr:x>0.32026</cdr:x>
      <cdr:y>0</cdr:y>
    </cdr:from>
    <cdr:to>
      <cdr:x>0.44838</cdr:x>
      <cdr:y>0.06916</cdr:y>
    </cdr:to>
    <cdr:sp macro="" textlink="">
      <cdr:nvSpPr>
        <cdr:cNvPr id="19" name="ZoneTexte 35"/>
        <cdr:cNvSpPr txBox="1"/>
      </cdr:nvSpPr>
      <cdr:spPr>
        <a:xfrm xmlns:a="http://schemas.openxmlformats.org/drawingml/2006/main">
          <a:off x="2585430" y="0"/>
          <a:ext cx="1034257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r=0.4</a:t>
          </a:r>
        </a:p>
      </cdr:txBody>
    </cdr:sp>
  </cdr:relSizeAnchor>
  <cdr:relSizeAnchor xmlns:cdr="http://schemas.openxmlformats.org/drawingml/2006/chartDrawing">
    <cdr:from>
      <cdr:x>0.51272</cdr:x>
      <cdr:y>0</cdr:y>
    </cdr:from>
    <cdr:to>
      <cdr:x>0.62654</cdr:x>
      <cdr:y>0.06916</cdr:y>
    </cdr:to>
    <cdr:sp macro="" textlink="">
      <cdr:nvSpPr>
        <cdr:cNvPr id="20" name="ZoneTexte 35"/>
        <cdr:cNvSpPr txBox="1"/>
      </cdr:nvSpPr>
      <cdr:spPr>
        <a:xfrm xmlns:a="http://schemas.openxmlformats.org/drawingml/2006/main">
          <a:off x="4139139" y="0"/>
          <a:ext cx="918841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r=0.3</a:t>
          </a:r>
        </a:p>
      </cdr:txBody>
    </cdr:sp>
  </cdr:relSizeAnchor>
  <cdr:relSizeAnchor xmlns:cdr="http://schemas.openxmlformats.org/drawingml/2006/chartDrawing">
    <cdr:from>
      <cdr:x>0.71335</cdr:x>
      <cdr:y>0</cdr:y>
    </cdr:from>
    <cdr:to>
      <cdr:x>0.84861</cdr:x>
      <cdr:y>0.06916</cdr:y>
    </cdr:to>
    <cdr:sp macro="" textlink="">
      <cdr:nvSpPr>
        <cdr:cNvPr id="21" name="ZoneTexte 35"/>
        <cdr:cNvSpPr txBox="1"/>
      </cdr:nvSpPr>
      <cdr:spPr>
        <a:xfrm xmlns:a="http://schemas.openxmlformats.org/drawingml/2006/main">
          <a:off x="5758775" y="0"/>
          <a:ext cx="1091966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 0.4</a:t>
          </a:r>
        </a:p>
      </cdr:txBody>
    </cdr:sp>
  </cdr:relSizeAnchor>
  <cdr:relSizeAnchor xmlns:cdr="http://schemas.openxmlformats.org/drawingml/2006/chartDrawing">
    <cdr:from>
      <cdr:x>0.15285</cdr:x>
      <cdr:y>0.07453</cdr:y>
    </cdr:from>
    <cdr:to>
      <cdr:x>0.2221</cdr:x>
      <cdr:y>0.2933</cdr:y>
    </cdr:to>
    <cdr:grpSp>
      <cdr:nvGrpSpPr>
        <cdr:cNvPr id="22" name="Groupe 21">
          <a:extLst xmlns:a="http://schemas.openxmlformats.org/drawingml/2006/main">
            <a:ext uri="{FF2B5EF4-FFF2-40B4-BE49-F238E27FC236}">
              <a16:creationId xmlns:a16="http://schemas.microsoft.com/office/drawing/2014/main" id="{29A3DC7D-0E6C-4B64-B0AA-A06849BFE768}"/>
            </a:ext>
          </a:extLst>
        </cdr:cNvPr>
        <cdr:cNvGrpSpPr/>
      </cdr:nvGrpSpPr>
      <cdr:grpSpPr>
        <a:xfrm xmlns:a="http://schemas.openxmlformats.org/drawingml/2006/main">
          <a:off x="1233938" y="431173"/>
          <a:ext cx="559046" cy="1265633"/>
          <a:chOff x="2646109" y="951728"/>
          <a:chExt cx="489582" cy="2092195"/>
        </a:xfrm>
      </cdr:grpSpPr>
      <cdr:cxnSp macro="">
        <cdr:nvCxnSpPr>
          <cdr:cNvPr id="23" name="Connecteur droit 22">
            <a:extLst xmlns:a="http://schemas.openxmlformats.org/drawingml/2006/main">
              <a:ext uri="{FF2B5EF4-FFF2-40B4-BE49-F238E27FC236}">
                <a16:creationId xmlns:a16="http://schemas.microsoft.com/office/drawing/2014/main" id="{218D30C5-B47C-4CF9-BDCA-876A20CE0F7F}"/>
              </a:ext>
            </a:extLst>
          </cdr:cNvPr>
          <cdr:cNvCxnSpPr/>
        </cdr:nvCxnSpPr>
        <cdr:spPr>
          <a:xfrm xmlns:a="http://schemas.openxmlformats.org/drawingml/2006/main" flipV="1">
            <a:off x="3135691" y="951729"/>
            <a:ext cx="0" cy="213527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4" name="Connecteur droit 23">
            <a:extLst xmlns:a="http://schemas.openxmlformats.org/drawingml/2006/main">
              <a:ext uri="{FF2B5EF4-FFF2-40B4-BE49-F238E27FC236}">
                <a16:creationId xmlns:a16="http://schemas.microsoft.com/office/drawing/2014/main" id="{9DE39A10-1EEF-41D8-BFF1-37660CFCB61D}"/>
              </a:ext>
            </a:extLst>
          </cdr:cNvPr>
          <cdr:cNvCxnSpPr/>
        </cdr:nvCxnSpPr>
        <cdr:spPr>
          <a:xfrm xmlns:a="http://schemas.openxmlformats.org/drawingml/2006/main" flipH="1" flipV="1">
            <a:off x="2646109" y="951728"/>
            <a:ext cx="151" cy="209219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5" name="Connecteur droit 24">
            <a:extLst xmlns:a="http://schemas.openxmlformats.org/drawingml/2006/main">
              <a:ext uri="{FF2B5EF4-FFF2-40B4-BE49-F238E27FC236}">
                <a16:creationId xmlns:a16="http://schemas.microsoft.com/office/drawing/2014/main" id="{F236E317-F2C5-4B3B-BE00-D2A7FC8C0182}"/>
              </a:ext>
            </a:extLst>
          </cdr:cNvPr>
          <cdr:cNvCxnSpPr/>
        </cdr:nvCxnSpPr>
        <cdr:spPr>
          <a:xfrm xmlns:a="http://schemas.openxmlformats.org/drawingml/2006/main">
            <a:off x="2646260" y="961276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0.35326</cdr:x>
      <cdr:y>0.08395</cdr:y>
    </cdr:from>
    <cdr:to>
      <cdr:x>0.41739</cdr:x>
      <cdr:y>0.24096</cdr:y>
    </cdr:to>
    <cdr:grpSp>
      <cdr:nvGrpSpPr>
        <cdr:cNvPr id="26" name="Groupe 25">
          <a:extLst xmlns:a="http://schemas.openxmlformats.org/drawingml/2006/main">
            <a:ext uri="{FF2B5EF4-FFF2-40B4-BE49-F238E27FC236}">
              <a16:creationId xmlns:a16="http://schemas.microsoft.com/office/drawing/2014/main" id="{56C2774F-5983-45BD-BDAC-1D533F5D771A}"/>
            </a:ext>
          </a:extLst>
        </cdr:cNvPr>
        <cdr:cNvGrpSpPr/>
      </cdr:nvGrpSpPr>
      <cdr:grpSpPr>
        <a:xfrm xmlns:a="http://schemas.openxmlformats.org/drawingml/2006/main">
          <a:off x="2851821" y="485669"/>
          <a:ext cx="517713" cy="908338"/>
          <a:chOff x="4336768" y="565189"/>
          <a:chExt cx="489582" cy="3458598"/>
        </a:xfrm>
      </cdr:grpSpPr>
      <cdr:cxnSp macro="">
        <cdr:nvCxnSpPr>
          <cdr:cNvPr id="27" name="Connecteur droit 26">
            <a:extLst xmlns:a="http://schemas.openxmlformats.org/drawingml/2006/main">
              <a:ext uri="{FF2B5EF4-FFF2-40B4-BE49-F238E27FC236}">
                <a16:creationId xmlns:a16="http://schemas.microsoft.com/office/drawing/2014/main" id="{6AC10D31-D9F1-466D-9A83-E462E6E6DA64}"/>
              </a:ext>
            </a:extLst>
          </cdr:cNvPr>
          <cdr:cNvCxnSpPr/>
        </cdr:nvCxnSpPr>
        <cdr:spPr>
          <a:xfrm xmlns:a="http://schemas.openxmlformats.org/drawingml/2006/main" flipV="1">
            <a:off x="4826350" y="565191"/>
            <a:ext cx="0" cy="35298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8" name="Connecteur droit 27">
            <a:extLst xmlns:a="http://schemas.openxmlformats.org/drawingml/2006/main">
              <a:ext uri="{FF2B5EF4-FFF2-40B4-BE49-F238E27FC236}">
                <a16:creationId xmlns:a16="http://schemas.microsoft.com/office/drawing/2014/main" id="{2423B31C-4685-4FE0-ABEC-E69447398FFC}"/>
              </a:ext>
            </a:extLst>
          </cdr:cNvPr>
          <cdr:cNvCxnSpPr/>
        </cdr:nvCxnSpPr>
        <cdr:spPr>
          <a:xfrm xmlns:a="http://schemas.openxmlformats.org/drawingml/2006/main" flipH="1" flipV="1">
            <a:off x="4336768" y="565189"/>
            <a:ext cx="151" cy="345859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9" name="Connecteur droit 28">
            <a:extLst xmlns:a="http://schemas.openxmlformats.org/drawingml/2006/main">
              <a:ext uri="{FF2B5EF4-FFF2-40B4-BE49-F238E27FC236}">
                <a16:creationId xmlns:a16="http://schemas.microsoft.com/office/drawing/2014/main" id="{1D6726F9-BE34-4071-8A59-06B0DB0CD9FA}"/>
              </a:ext>
            </a:extLst>
          </cdr:cNvPr>
          <cdr:cNvCxnSpPr/>
        </cdr:nvCxnSpPr>
        <cdr:spPr>
          <a:xfrm xmlns:a="http://schemas.openxmlformats.org/drawingml/2006/main">
            <a:off x="4336919" y="58097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0.5414</cdr:x>
      <cdr:y>0.08395</cdr:y>
    </cdr:from>
    <cdr:to>
      <cdr:x>0.60553</cdr:x>
      <cdr:y>0.20956</cdr:y>
    </cdr:to>
    <cdr:grpSp>
      <cdr:nvGrpSpPr>
        <cdr:cNvPr id="30" name="Groupe 29">
          <a:extLst xmlns:a="http://schemas.openxmlformats.org/drawingml/2006/main">
            <a:ext uri="{FF2B5EF4-FFF2-40B4-BE49-F238E27FC236}">
              <a16:creationId xmlns:a16="http://schemas.microsoft.com/office/drawing/2014/main" id="{B6BAA20A-4BBB-4ED0-A86E-86A56856F162}"/>
            </a:ext>
          </a:extLst>
        </cdr:cNvPr>
        <cdr:cNvGrpSpPr/>
      </cdr:nvGrpSpPr>
      <cdr:grpSpPr>
        <a:xfrm xmlns:a="http://schemas.openxmlformats.org/drawingml/2006/main">
          <a:off x="4370650" y="485669"/>
          <a:ext cx="517713" cy="726682"/>
          <a:chOff x="5976627" y="-2004420"/>
          <a:chExt cx="489582" cy="13168823"/>
        </a:xfrm>
      </cdr:grpSpPr>
      <cdr:cxnSp macro="">
        <cdr:nvCxnSpPr>
          <cdr:cNvPr id="31" name="Connecteur droit 30">
            <a:extLst xmlns:a="http://schemas.openxmlformats.org/drawingml/2006/main">
              <a:ext uri="{FF2B5EF4-FFF2-40B4-BE49-F238E27FC236}">
                <a16:creationId xmlns:a16="http://schemas.microsoft.com/office/drawing/2014/main" id="{80567AC1-E88D-4051-8CAF-87C85C939E27}"/>
              </a:ext>
            </a:extLst>
          </cdr:cNvPr>
          <cdr:cNvCxnSpPr/>
        </cdr:nvCxnSpPr>
        <cdr:spPr>
          <a:xfrm xmlns:a="http://schemas.openxmlformats.org/drawingml/2006/main" flipV="1">
            <a:off x="6466209" y="-2004412"/>
            <a:ext cx="0" cy="134399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Connecteur droit 31">
            <a:extLst xmlns:a="http://schemas.openxmlformats.org/drawingml/2006/main">
              <a:ext uri="{FF2B5EF4-FFF2-40B4-BE49-F238E27FC236}">
                <a16:creationId xmlns:a16="http://schemas.microsoft.com/office/drawing/2014/main" id="{60B5EFA8-75D9-4A45-AD12-2A8333033B32}"/>
              </a:ext>
            </a:extLst>
          </cdr:cNvPr>
          <cdr:cNvCxnSpPr/>
        </cdr:nvCxnSpPr>
        <cdr:spPr>
          <a:xfrm xmlns:a="http://schemas.openxmlformats.org/drawingml/2006/main" flipH="1" flipV="1">
            <a:off x="5976627" y="-2004420"/>
            <a:ext cx="151" cy="131688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Connecteur droit 32">
            <a:extLst xmlns:a="http://schemas.openxmlformats.org/drawingml/2006/main">
              <a:ext uri="{FF2B5EF4-FFF2-40B4-BE49-F238E27FC236}">
                <a16:creationId xmlns:a16="http://schemas.microsoft.com/office/drawing/2014/main" id="{C9BB5630-3780-48BB-BE06-9472A7EA0EE1}"/>
              </a:ext>
            </a:extLst>
          </cdr:cNvPr>
          <cdr:cNvCxnSpPr/>
        </cdr:nvCxnSpPr>
        <cdr:spPr>
          <a:xfrm xmlns:a="http://schemas.openxmlformats.org/drawingml/2006/main">
            <a:off x="5976778" y="-1944321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0.73638</cdr:x>
      <cdr:y>0.08604</cdr:y>
    </cdr:from>
    <cdr:to>
      <cdr:x>0.8005</cdr:x>
      <cdr:y>0.30062</cdr:y>
    </cdr:to>
    <cdr:grpSp>
      <cdr:nvGrpSpPr>
        <cdr:cNvPr id="34" name="Groupe 33">
          <a:extLst xmlns:a="http://schemas.openxmlformats.org/drawingml/2006/main">
            <a:ext uri="{FF2B5EF4-FFF2-40B4-BE49-F238E27FC236}">
              <a16:creationId xmlns:a16="http://schemas.microsoft.com/office/drawing/2014/main" id="{52D68C3C-56A5-4404-B9D0-49B19F9508A1}"/>
            </a:ext>
          </a:extLst>
        </cdr:cNvPr>
        <cdr:cNvGrpSpPr/>
      </cdr:nvGrpSpPr>
      <cdr:grpSpPr>
        <a:xfrm xmlns:a="http://schemas.openxmlformats.org/drawingml/2006/main">
          <a:off x="5944698" y="497761"/>
          <a:ext cx="517632" cy="1241393"/>
          <a:chOff x="7820022" y="-60800547"/>
          <a:chExt cx="489582" cy="238644106"/>
        </a:xfrm>
      </cdr:grpSpPr>
      <cdr:cxnSp macro="">
        <cdr:nvCxnSpPr>
          <cdr:cNvPr id="35" name="Connecteur droit 34">
            <a:extLst xmlns:a="http://schemas.openxmlformats.org/drawingml/2006/main">
              <a:ext uri="{FF2B5EF4-FFF2-40B4-BE49-F238E27FC236}">
                <a16:creationId xmlns:a16="http://schemas.microsoft.com/office/drawing/2014/main" id="{B3177F14-0240-4393-84EA-85C01EF28A83}"/>
              </a:ext>
            </a:extLst>
          </cdr:cNvPr>
          <cdr:cNvCxnSpPr/>
        </cdr:nvCxnSpPr>
        <cdr:spPr>
          <a:xfrm xmlns:a="http://schemas.openxmlformats.org/drawingml/2006/main" flipV="1">
            <a:off x="8309604" y="-60800402"/>
            <a:ext cx="0" cy="2435570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6" name="Connecteur droit 35">
            <a:extLst xmlns:a="http://schemas.openxmlformats.org/drawingml/2006/main">
              <a:ext uri="{FF2B5EF4-FFF2-40B4-BE49-F238E27FC236}">
                <a16:creationId xmlns:a16="http://schemas.microsoft.com/office/drawing/2014/main" id="{895711BC-FD6E-4CAA-A068-1A28E87E285D}"/>
              </a:ext>
            </a:extLst>
          </cdr:cNvPr>
          <cdr:cNvCxnSpPr/>
        </cdr:nvCxnSpPr>
        <cdr:spPr>
          <a:xfrm xmlns:a="http://schemas.openxmlformats.org/drawingml/2006/main" flipH="1" flipV="1">
            <a:off x="7820022" y="-60800547"/>
            <a:ext cx="151" cy="238644106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7" name="Connecteur droit 36">
            <a:extLst xmlns:a="http://schemas.openxmlformats.org/drawingml/2006/main">
              <a:ext uri="{FF2B5EF4-FFF2-40B4-BE49-F238E27FC236}">
                <a16:creationId xmlns:a16="http://schemas.microsoft.com/office/drawing/2014/main" id="{603E6DEA-1877-475B-84FB-4939A41C6B82}"/>
              </a:ext>
            </a:extLst>
          </cdr:cNvPr>
          <cdr:cNvCxnSpPr/>
        </cdr:nvCxnSpPr>
        <cdr:spPr>
          <a:xfrm xmlns:a="http://schemas.openxmlformats.org/drawingml/2006/main">
            <a:off x="7820173" y="-5971143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0.8985</cdr:x>
      <cdr:y>0.47449</cdr:y>
    </cdr:from>
    <cdr:to>
      <cdr:x>1</cdr:x>
      <cdr:y>0.59685</cdr:y>
    </cdr:to>
    <cdr:sp macro="" textlink="">
      <cdr:nvSpPr>
        <cdr:cNvPr id="38" name="ZoneTexte 1">
          <a:extLst xmlns:a="http://schemas.openxmlformats.org/drawingml/2006/main">
            <a:ext uri="{FF2B5EF4-FFF2-40B4-BE49-F238E27FC236}">
              <a16:creationId xmlns:a16="http://schemas.microsoft.com/office/drawing/2014/main" id="{0E635076-6557-48A8-BF6D-6CE06464FF4A}"/>
            </a:ext>
          </a:extLst>
        </cdr:cNvPr>
        <cdr:cNvSpPr txBox="1"/>
      </cdr:nvSpPr>
      <cdr:spPr>
        <a:xfrm xmlns:a="http://schemas.openxmlformats.org/drawingml/2006/main">
          <a:off x="7253433" y="2745034"/>
          <a:ext cx="819434" cy="7078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dirty="0"/>
            <a:t>A</a:t>
          </a:r>
        </a:p>
        <a:p xmlns:a="http://schemas.openxmlformats.org/drawingml/2006/main">
          <a:r>
            <a:rPr lang="fr-FR" sz="2000" dirty="0"/>
            <a:t>B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0.10038</cdr:x>
      <cdr:y>0</cdr:y>
    </cdr:from>
    <cdr:to>
      <cdr:x>0.23087</cdr:x>
      <cdr:y>0.05597</cdr:y>
    </cdr:to>
    <cdr:sp macro="" textlink="">
      <cdr:nvSpPr>
        <cdr:cNvPr id="2" name="ZoneTexte 35"/>
        <cdr:cNvSpPr txBox="1"/>
      </cdr:nvSpPr>
      <cdr:spPr>
        <a:xfrm xmlns:a="http://schemas.openxmlformats.org/drawingml/2006/main">
          <a:off x="731414" y="0"/>
          <a:ext cx="950901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dirty="0"/>
            <a:t>*   r=0.5</a:t>
          </a:r>
          <a:endParaRPr lang="fr-FR" sz="1400" b="1" dirty="0"/>
        </a:p>
      </cdr:txBody>
    </cdr:sp>
  </cdr:relSizeAnchor>
  <cdr:relSizeAnchor xmlns:cdr="http://schemas.openxmlformats.org/drawingml/2006/chartDrawing">
    <cdr:from>
      <cdr:x>0.31594</cdr:x>
      <cdr:y>0</cdr:y>
    </cdr:from>
    <cdr:to>
      <cdr:x>0.44644</cdr:x>
      <cdr:y>0.05597</cdr:y>
    </cdr:to>
    <cdr:sp macro="" textlink="">
      <cdr:nvSpPr>
        <cdr:cNvPr id="3" name="ZoneTexte 35"/>
        <cdr:cNvSpPr txBox="1"/>
      </cdr:nvSpPr>
      <cdr:spPr>
        <a:xfrm xmlns:a="http://schemas.openxmlformats.org/drawingml/2006/main">
          <a:off x="2302217" y="0"/>
          <a:ext cx="950901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dirty="0"/>
            <a:t>*   r=0.5</a:t>
          </a:r>
          <a:endParaRPr lang="fr-FR" b="1" dirty="0"/>
        </a:p>
      </cdr:txBody>
    </cdr:sp>
  </cdr:relSizeAnchor>
  <cdr:relSizeAnchor xmlns:cdr="http://schemas.openxmlformats.org/drawingml/2006/chartDrawing">
    <cdr:from>
      <cdr:x>0.52075</cdr:x>
      <cdr:y>0</cdr:y>
    </cdr:from>
    <cdr:to>
      <cdr:x>0.65125</cdr:x>
      <cdr:y>0.05597</cdr:y>
    </cdr:to>
    <cdr:sp macro="" textlink="">
      <cdr:nvSpPr>
        <cdr:cNvPr id="4" name="ZoneTexte 35"/>
        <cdr:cNvSpPr txBox="1"/>
      </cdr:nvSpPr>
      <cdr:spPr>
        <a:xfrm xmlns:a="http://schemas.openxmlformats.org/drawingml/2006/main">
          <a:off x="3794602" y="0"/>
          <a:ext cx="950901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dirty="0"/>
            <a:t>*   r=0.4</a:t>
          </a:r>
          <a:endParaRPr lang="fr-FR" b="1" dirty="0"/>
        </a:p>
      </cdr:txBody>
    </cdr:sp>
  </cdr:relSizeAnchor>
  <cdr:relSizeAnchor xmlns:cdr="http://schemas.openxmlformats.org/drawingml/2006/chartDrawing">
    <cdr:from>
      <cdr:x>0.70758</cdr:x>
      <cdr:y>0</cdr:y>
    </cdr:from>
    <cdr:to>
      <cdr:x>0.84534</cdr:x>
      <cdr:y>0.05597</cdr:y>
    </cdr:to>
    <cdr:sp macro="" textlink="">
      <cdr:nvSpPr>
        <cdr:cNvPr id="5" name="ZoneTexte 35"/>
        <cdr:cNvSpPr txBox="1"/>
      </cdr:nvSpPr>
      <cdr:spPr>
        <a:xfrm xmlns:a="http://schemas.openxmlformats.org/drawingml/2006/main">
          <a:off x="5156015" y="0"/>
          <a:ext cx="1003801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dirty="0"/>
            <a:t>*   r= 0.6</a:t>
          </a:r>
          <a:endParaRPr lang="fr-FR" sz="1400" b="1" dirty="0"/>
        </a:p>
      </cdr:txBody>
    </cdr:sp>
  </cdr:relSizeAnchor>
  <cdr:relSizeAnchor xmlns:cdr="http://schemas.openxmlformats.org/drawingml/2006/chartDrawing">
    <cdr:from>
      <cdr:x>0.89365</cdr:x>
      <cdr:y>0.44636</cdr:y>
    </cdr:from>
    <cdr:to>
      <cdr:x>1</cdr:x>
      <cdr:y>0.55364</cdr:y>
    </cdr:to>
    <cdr:sp macro="" textlink="">
      <cdr:nvSpPr>
        <cdr:cNvPr id="6" name="ZoneTexte 1">
          <a:extLst xmlns:a="http://schemas.openxmlformats.org/drawingml/2006/main">
            <a:ext uri="{FF2B5EF4-FFF2-40B4-BE49-F238E27FC236}">
              <a16:creationId xmlns:a16="http://schemas.microsoft.com/office/drawing/2014/main" id="{0E635076-6557-48A8-BF6D-6CE06464FF4A}"/>
            </a:ext>
          </a:extLst>
        </cdr:cNvPr>
        <cdr:cNvSpPr txBox="1"/>
      </cdr:nvSpPr>
      <cdr:spPr>
        <a:xfrm xmlns:a="http://schemas.openxmlformats.org/drawingml/2006/main">
          <a:off x="6913003" y="2945494"/>
          <a:ext cx="822691" cy="70793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dirty="0"/>
            <a:t>A</a:t>
          </a:r>
        </a:p>
        <a:p xmlns:a="http://schemas.openxmlformats.org/drawingml/2006/main">
          <a:r>
            <a:rPr lang="fr-FR" sz="2000" dirty="0"/>
            <a:t>B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0.86826</cdr:x>
      <cdr:y>0.45564</cdr:y>
    </cdr:from>
    <cdr:to>
      <cdr:x>0.95339</cdr:x>
      <cdr:y>0.57189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11370FFC-C892-453C-8933-C27732D667DF}"/>
            </a:ext>
          </a:extLst>
        </cdr:cNvPr>
        <cdr:cNvSpPr txBox="1"/>
      </cdr:nvSpPr>
      <cdr:spPr>
        <a:xfrm xmlns:a="http://schemas.openxmlformats.org/drawingml/2006/main">
          <a:off x="8233349" y="2774365"/>
          <a:ext cx="807306" cy="7078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dirty="0"/>
            <a:t>A</a:t>
          </a:r>
        </a:p>
        <a:p xmlns:a="http://schemas.openxmlformats.org/drawingml/2006/main">
          <a:r>
            <a:rPr lang="fr-FR" sz="2000" dirty="0"/>
            <a:t>B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9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1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95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8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B81F-AC1C-42D8-B504-E1BDDC3AB447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EE0CC00-0C23-4CEF-80B0-312B9179D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807100"/>
              </p:ext>
            </p:extLst>
          </p:nvPr>
        </p:nvGraphicFramePr>
        <p:xfrm>
          <a:off x="1724809" y="295275"/>
          <a:ext cx="8128001" cy="636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D64D611D-8644-447F-A3D8-7DD58ED59044}"/>
              </a:ext>
            </a:extLst>
          </p:cNvPr>
          <p:cNvSpPr txBox="1"/>
          <p:nvPr/>
        </p:nvSpPr>
        <p:spPr>
          <a:xfrm>
            <a:off x="8991309" y="3062620"/>
            <a:ext cx="76036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A</a:t>
            </a:r>
          </a:p>
          <a:p>
            <a:r>
              <a:rPr lang="fr-FR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10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5744B78-7343-4A1F-8016-400B37738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354487"/>
              </p:ext>
            </p:extLst>
          </p:nvPr>
        </p:nvGraphicFramePr>
        <p:xfrm>
          <a:off x="2221753" y="325120"/>
          <a:ext cx="8072867" cy="5785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35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220A048D-2E6D-4325-9664-634650030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546848"/>
              </p:ext>
            </p:extLst>
          </p:nvPr>
        </p:nvGraphicFramePr>
        <p:xfrm>
          <a:off x="2421091" y="68580"/>
          <a:ext cx="7735694" cy="659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8269417" y="613422"/>
            <a:ext cx="489582" cy="2091678"/>
            <a:chOff x="-2879863" y="-256809"/>
            <a:chExt cx="489582" cy="1567519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6708211" y="538396"/>
            <a:ext cx="489582" cy="1345148"/>
            <a:chOff x="-2879863" y="-256809"/>
            <a:chExt cx="489582" cy="1567519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5137715" y="371226"/>
            <a:ext cx="489582" cy="1442334"/>
            <a:chOff x="-2879863" y="-256809"/>
            <a:chExt cx="489582" cy="1567519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3531611" y="371226"/>
            <a:ext cx="489582" cy="1251834"/>
            <a:chOff x="-2879863" y="-256809"/>
            <a:chExt cx="489582" cy="1567519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1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737046E0-D640-4DAC-9D3D-356757348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367978"/>
              </p:ext>
            </p:extLst>
          </p:nvPr>
        </p:nvGraphicFramePr>
        <p:xfrm>
          <a:off x="1970245" y="639484"/>
          <a:ext cx="9482615" cy="608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8815461" y="1413731"/>
            <a:ext cx="448225" cy="1740369"/>
            <a:chOff x="-2879863" y="-256809"/>
            <a:chExt cx="489582" cy="1567519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7168789" y="1332156"/>
            <a:ext cx="410751" cy="1004047"/>
            <a:chOff x="-2879863" y="-256809"/>
            <a:chExt cx="489582" cy="1567519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5474911" y="1455267"/>
            <a:ext cx="448225" cy="1222192"/>
            <a:chOff x="-2879863" y="-256809"/>
            <a:chExt cx="489582" cy="1567519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3752065" y="1286164"/>
            <a:ext cx="448225" cy="1371604"/>
            <a:chOff x="-2879863" y="-256809"/>
            <a:chExt cx="489582" cy="1567519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35"/>
          <p:cNvSpPr txBox="1"/>
          <p:nvPr/>
        </p:nvSpPr>
        <p:spPr>
          <a:xfrm>
            <a:off x="3321613" y="778158"/>
            <a:ext cx="10038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*   r= 0.5</a:t>
            </a:r>
            <a:endParaRPr lang="fr-FR" sz="1400" b="1" dirty="0"/>
          </a:p>
        </p:txBody>
      </p:sp>
      <p:sp>
        <p:nvSpPr>
          <p:cNvPr id="23" name="ZoneTexte 35"/>
          <p:cNvSpPr txBox="1"/>
          <p:nvPr/>
        </p:nvSpPr>
        <p:spPr>
          <a:xfrm>
            <a:off x="6472022" y="778158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/>
              <a:t>P= 0,003   r=0.3</a:t>
            </a:r>
            <a:endParaRPr lang="fr-FR" sz="1400" b="1" dirty="0"/>
          </a:p>
        </p:txBody>
      </p:sp>
      <p:sp>
        <p:nvSpPr>
          <p:cNvPr id="24" name="ZoneTexte 35"/>
          <p:cNvSpPr txBox="1"/>
          <p:nvPr/>
        </p:nvSpPr>
        <p:spPr>
          <a:xfrm>
            <a:off x="8513429" y="779509"/>
            <a:ext cx="10038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/>
              <a:t>*   r= 0.6</a:t>
            </a:r>
            <a:endParaRPr lang="fr-FR" sz="1400" b="1" dirty="0"/>
          </a:p>
        </p:txBody>
      </p:sp>
      <p:sp>
        <p:nvSpPr>
          <p:cNvPr id="26" name="ZoneTexte 35">
            <a:extLst>
              <a:ext uri="{FF2B5EF4-FFF2-40B4-BE49-F238E27FC236}">
                <a16:creationId xmlns:a16="http://schemas.microsoft.com/office/drawing/2014/main" id="{7DD00CBA-5C99-4864-B816-576AE4995832}"/>
              </a:ext>
            </a:extLst>
          </p:cNvPr>
          <p:cNvSpPr txBox="1"/>
          <p:nvPr/>
        </p:nvSpPr>
        <p:spPr>
          <a:xfrm>
            <a:off x="5081434" y="778158"/>
            <a:ext cx="10038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/>
              <a:t>*   r= 0.4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24961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44</cp:revision>
  <dcterms:created xsi:type="dcterms:W3CDTF">2017-03-14T21:46:48Z</dcterms:created>
  <dcterms:modified xsi:type="dcterms:W3CDTF">2017-08-25T20:28:23Z</dcterms:modified>
</cp:coreProperties>
</file>