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7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4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5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77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7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7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6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2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4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32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64281-DC97-445F-836C-4F70F6BF1CE4}" type="datetimeFigureOut">
              <a:rPr lang="fr-FR" smtClean="0"/>
              <a:t>17/04/2017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7AFD-63AF-4E97-8B29-DBB5305A4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12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avec flèche 8"/>
          <p:cNvCxnSpPr>
            <a:cxnSpLocks/>
            <a:endCxn id="37" idx="3"/>
          </p:cNvCxnSpPr>
          <p:nvPr/>
        </p:nvCxnSpPr>
        <p:spPr>
          <a:xfrm flipV="1">
            <a:off x="2177067" y="992656"/>
            <a:ext cx="0" cy="44908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>
          <a:xfrm flipV="1">
            <a:off x="2177067" y="5479146"/>
            <a:ext cx="769697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/>
        </p:nvGrpSpPr>
        <p:grpSpPr>
          <a:xfrm>
            <a:off x="2177068" y="2116394"/>
            <a:ext cx="6885817" cy="3367073"/>
            <a:chOff x="1741993" y="1788456"/>
            <a:chExt cx="6471695" cy="3604653"/>
          </a:xfrm>
        </p:grpSpPr>
        <p:cxnSp>
          <p:nvCxnSpPr>
            <p:cNvPr id="21" name="Connecteur droit 20"/>
            <p:cNvCxnSpPr>
              <a:cxnSpLocks/>
            </p:cNvCxnSpPr>
            <p:nvPr/>
          </p:nvCxnSpPr>
          <p:spPr>
            <a:xfrm>
              <a:off x="1741993" y="1788456"/>
              <a:ext cx="2407533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cxnSpLocks/>
            </p:cNvCxnSpPr>
            <p:nvPr/>
          </p:nvCxnSpPr>
          <p:spPr>
            <a:xfrm>
              <a:off x="4149526" y="1788456"/>
              <a:ext cx="4064162" cy="3604653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2177067" y="2889499"/>
            <a:ext cx="4187992" cy="2585326"/>
            <a:chOff x="1741993" y="1788456"/>
            <a:chExt cx="3994199" cy="2735956"/>
          </a:xfrm>
        </p:grpSpPr>
        <p:cxnSp>
          <p:nvCxnSpPr>
            <p:cNvPr id="33" name="Connecteur droit 32"/>
            <p:cNvCxnSpPr>
              <a:cxnSpLocks/>
            </p:cNvCxnSpPr>
            <p:nvPr/>
          </p:nvCxnSpPr>
          <p:spPr>
            <a:xfrm>
              <a:off x="1741993" y="1788456"/>
              <a:ext cx="244007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>
              <a:cxnSpLocks/>
            </p:cNvCxnSpPr>
            <p:nvPr/>
          </p:nvCxnSpPr>
          <p:spPr>
            <a:xfrm>
              <a:off x="4182064" y="1788456"/>
              <a:ext cx="1554128" cy="273595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ZoneTexte 35"/>
          <p:cNvSpPr txBox="1"/>
          <p:nvPr/>
        </p:nvSpPr>
        <p:spPr>
          <a:xfrm>
            <a:off x="9606708" y="5546204"/>
            <a:ext cx="76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endParaRPr lang="fr-FR" sz="20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6368" y="700268"/>
            <a:ext cx="2110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b="1" dirty="0"/>
              <a:t>Self(</a:t>
            </a:r>
            <a:r>
              <a:rPr lang="fr-FR" b="1" dirty="0" err="1"/>
              <a:t>pow,t</a:t>
            </a:r>
            <a:r>
              <a:rPr lang="fr-FR" b="1" dirty="0"/>
              <a:t>)</a:t>
            </a:r>
          </a:p>
        </p:txBody>
      </p:sp>
      <p:cxnSp>
        <p:nvCxnSpPr>
          <p:cNvPr id="39" name="Connecteur droit 38"/>
          <p:cNvCxnSpPr>
            <a:cxnSpLocks/>
          </p:cNvCxnSpPr>
          <p:nvPr/>
        </p:nvCxnSpPr>
        <p:spPr>
          <a:xfrm>
            <a:off x="4743846" y="1833940"/>
            <a:ext cx="1" cy="364088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86770" y="1262138"/>
            <a:ext cx="7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1"/>
            </a:lvl1pPr>
          </a:lstStyle>
          <a:p>
            <a:r>
              <a:rPr lang="el-GR" b="0" dirty="0">
                <a:latin typeface="Cambria Math" panose="02040503050406030204" pitchFamily="18" charset="0"/>
                <a:ea typeface="Cambria Math" panose="02040503050406030204" pitchFamily="18" charset="0"/>
              </a:rPr>
              <a:t> 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endParaRPr lang="fr-F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170937" y="1502495"/>
            <a:ext cx="11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dirty="0" err="1"/>
              <a:t>pow</a:t>
            </a:r>
            <a:r>
              <a:rPr lang="fr-FR" baseline="-25000" dirty="0" err="1"/>
              <a:t>A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2170937" y="2275599"/>
            <a:ext cx="116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3200" b="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fr-FR" dirty="0" err="1"/>
              <a:t>pow</a:t>
            </a:r>
            <a:r>
              <a:rPr lang="fr-FR" baseline="-25000" dirty="0" err="1"/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006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7</cp:revision>
  <dcterms:created xsi:type="dcterms:W3CDTF">2017-04-05T19:26:44Z</dcterms:created>
  <dcterms:modified xsi:type="dcterms:W3CDTF">2017-04-17T21:50:21Z</dcterms:modified>
</cp:coreProperties>
</file>