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PilotStudies\second_test\pilotStudy_b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PilotStudies\second_test\pilotStudy_b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PilotStudies\second_test\pilotStudy_b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Takes</a:t>
            </a:r>
            <a:r>
              <a:rPr lang="fr-FR" baseline="0"/>
              <a:t> into account the other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takesInAccountOther!$C$12</c:f>
              <c:strCache>
                <c:ptCount val="1"/>
                <c:pt idx="0">
                  <c:v>Dominant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takesInAccountOther!$C$14</c:f>
                <c:numCache>
                  <c:formatCode>General</c:formatCode>
                  <c:ptCount val="1"/>
                  <c:pt idx="0">
                    <c:v>1.1352924243950935</c:v>
                  </c:pt>
                </c:numCache>
              </c:numRef>
            </c:plus>
            <c:minus>
              <c:numRef>
                <c:f>takesInAccountOther!$C$14</c:f>
                <c:numCache>
                  <c:formatCode>General</c:formatCode>
                  <c:ptCount val="1"/>
                  <c:pt idx="0">
                    <c:v>1.1352924243950935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takesInAccountOther!$C$13</c:f>
              <c:numCache>
                <c:formatCode>0</c:formatCode>
                <c:ptCount val="1"/>
                <c:pt idx="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1-42F5-B393-18C79A47720A}"/>
            </c:ext>
          </c:extLst>
        </c:ser>
        <c:ser>
          <c:idx val="1"/>
          <c:order val="1"/>
          <c:tx>
            <c:strRef>
              <c:f>takesInAccountOther!$D$12</c:f>
              <c:strCache>
                <c:ptCount val="1"/>
                <c:pt idx="0">
                  <c:v>Submissive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takesInAccountOther!$D$14</c:f>
                <c:numCache>
                  <c:formatCode>General</c:formatCode>
                  <c:ptCount val="1"/>
                  <c:pt idx="0">
                    <c:v>0.78881063774661508</c:v>
                  </c:pt>
                </c:numCache>
              </c:numRef>
            </c:plus>
            <c:minus>
              <c:numRef>
                <c:f>takesInAccountOther!$D$14</c:f>
                <c:numCache>
                  <c:formatCode>General</c:formatCode>
                  <c:ptCount val="1"/>
                  <c:pt idx="0">
                    <c:v>0.78881063774661508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takesInAccountOther!$D$13</c:f>
              <c:numCache>
                <c:formatCode>0</c:formatCode>
                <c:ptCount val="1"/>
                <c:pt idx="0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31-42F5-B393-18C79A477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537544"/>
        <c:axId val="410537872"/>
      </c:barChart>
      <c:catAx>
        <c:axId val="410537544"/>
        <c:scaling>
          <c:orientation val="minMax"/>
        </c:scaling>
        <c:delete val="1"/>
        <c:axPos val="b"/>
        <c:majorTickMark val="none"/>
        <c:minorTickMark val="none"/>
        <c:tickLblPos val="nextTo"/>
        <c:crossAx val="410537872"/>
        <c:crosses val="autoZero"/>
        <c:auto val="1"/>
        <c:lblAlgn val="ctr"/>
        <c:lblOffset val="100"/>
        <c:noMultiLvlLbl val="0"/>
      </c:catAx>
      <c:valAx>
        <c:axId val="4105378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05375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Takes the lead of the dialogue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leadsTheDialogue!$C$12</c:f>
              <c:strCache>
                <c:ptCount val="1"/>
                <c:pt idx="0">
                  <c:v>Dominant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leadsTheDialogue!$C$14</c:f>
                <c:numCache>
                  <c:formatCode>General</c:formatCode>
                  <c:ptCount val="1"/>
                  <c:pt idx="0">
                    <c:v>0.94280904158206336</c:v>
                  </c:pt>
                </c:numCache>
              </c:numRef>
            </c:plus>
            <c:minus>
              <c:numRef>
                <c:f>leadsTheDialogue!$C$14</c:f>
                <c:numCache>
                  <c:formatCode>General</c:formatCode>
                  <c:ptCount val="1"/>
                  <c:pt idx="0">
                    <c:v>0.94280904158206336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leadsTheDialogue!$C$13</c:f>
              <c:numCache>
                <c:formatCode>0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B-428E-AB9A-CA8726D2E9BE}"/>
            </c:ext>
          </c:extLst>
        </c:ser>
        <c:ser>
          <c:idx val="1"/>
          <c:order val="1"/>
          <c:tx>
            <c:strRef>
              <c:f>leadsTheDialogue!$D$12</c:f>
              <c:strCache>
                <c:ptCount val="1"/>
                <c:pt idx="0">
                  <c:v>Submissive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leadsTheDialogue!$D$14</c:f>
                <c:numCache>
                  <c:formatCode>General</c:formatCode>
                  <c:ptCount val="1"/>
                  <c:pt idx="0">
                    <c:v>0.87559503577091302</c:v>
                  </c:pt>
                </c:numCache>
              </c:numRef>
            </c:plus>
            <c:minus>
              <c:numRef>
                <c:f>leadsTheDialogue!$D$14</c:f>
                <c:numCache>
                  <c:formatCode>General</c:formatCode>
                  <c:ptCount val="1"/>
                  <c:pt idx="0">
                    <c:v>0.87559503577091302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leadsTheDialogue!$D$13</c:f>
              <c:numCache>
                <c:formatCode>0</c:formatCode>
                <c:ptCount val="1"/>
                <c:pt idx="0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B-428E-AB9A-CA8726D2E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080528"/>
        <c:axId val="502089056"/>
      </c:barChart>
      <c:catAx>
        <c:axId val="502080528"/>
        <c:scaling>
          <c:orientation val="minMax"/>
        </c:scaling>
        <c:delete val="1"/>
        <c:axPos val="b"/>
        <c:majorTickMark val="none"/>
        <c:minorTickMark val="none"/>
        <c:tickLblPos val="nextTo"/>
        <c:crossAx val="502089056"/>
        <c:crosses val="autoZero"/>
        <c:auto val="1"/>
        <c:lblAlgn val="ctr"/>
        <c:lblOffset val="100"/>
        <c:noMultiLvlLbl val="0"/>
      </c:catAx>
      <c:valAx>
        <c:axId val="5020890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20805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fr-FR"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Concessions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makeConcession!$C$12</c:f>
              <c:strCache>
                <c:ptCount val="1"/>
                <c:pt idx="0">
                  <c:v>Dominant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makeConcession!$C$14</c:f>
                <c:numCache>
                  <c:formatCode>General</c:formatCode>
                  <c:ptCount val="1"/>
                  <c:pt idx="0">
                    <c:v>1.0749676997731401</c:v>
                  </c:pt>
                </c:numCache>
              </c:numRef>
            </c:plus>
            <c:minus>
              <c:numRef>
                <c:f>makeConcession!$C$14</c:f>
                <c:numCache>
                  <c:formatCode>General</c:formatCode>
                  <c:ptCount val="1"/>
                  <c:pt idx="0">
                    <c:v>1.0749676997731401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makeConcession!$C$13</c:f>
              <c:numCache>
                <c:formatCode>0</c:formatCode>
                <c:ptCount val="1"/>
                <c:pt idx="0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A7-4DD1-A491-ABD551753343}"/>
            </c:ext>
          </c:extLst>
        </c:ser>
        <c:ser>
          <c:idx val="1"/>
          <c:order val="1"/>
          <c:tx>
            <c:strRef>
              <c:f>makeConcession!$D$12</c:f>
              <c:strCache>
                <c:ptCount val="1"/>
                <c:pt idx="0">
                  <c:v>Submissive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makeConcession!$D$14</c:f>
                <c:numCache>
                  <c:formatCode>General</c:formatCode>
                  <c:ptCount val="1"/>
                  <c:pt idx="0">
                    <c:v>1.0749676997731401</c:v>
                  </c:pt>
                </c:numCache>
              </c:numRef>
            </c:plus>
            <c:minus>
              <c:numRef>
                <c:f>makeConcession!$D$14</c:f>
                <c:numCache>
                  <c:formatCode>General</c:formatCode>
                  <c:ptCount val="1"/>
                  <c:pt idx="0">
                    <c:v>1.0749676997731401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makeConcession!$D$13</c:f>
              <c:numCache>
                <c:formatCode>0</c:formatCode>
                <c:ptCount val="1"/>
                <c:pt idx="0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A7-4DD1-A491-ABD551753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1191456"/>
        <c:axId val="411198672"/>
      </c:barChart>
      <c:catAx>
        <c:axId val="411191456"/>
        <c:scaling>
          <c:orientation val="minMax"/>
        </c:scaling>
        <c:delete val="1"/>
        <c:axPos val="b"/>
        <c:majorTickMark val="none"/>
        <c:minorTickMark val="none"/>
        <c:tickLblPos val="nextTo"/>
        <c:crossAx val="411198672"/>
        <c:crosses val="autoZero"/>
        <c:auto val="1"/>
        <c:lblAlgn val="ctr"/>
        <c:lblOffset val="100"/>
        <c:noMultiLvlLbl val="0"/>
      </c:catAx>
      <c:valAx>
        <c:axId val="4111986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1914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23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4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61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3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0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3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38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6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56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5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807B-1C85-4353-A937-44957021F921}" type="datetimeFigureOut">
              <a:rPr lang="fr-FR" smtClean="0"/>
              <a:t>19/02/2017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D65A-3A00-4C91-A171-3116AAE426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9AE63D7F-09F3-4727-B9BF-3ABA21F17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616823"/>
              </p:ext>
            </p:extLst>
          </p:nvPr>
        </p:nvGraphicFramePr>
        <p:xfrm>
          <a:off x="3686537" y="1597305"/>
          <a:ext cx="5074969" cy="356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1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26DA06BC-1564-48C7-A850-E580CBC0B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815580"/>
              </p:ext>
            </p:extLst>
          </p:nvPr>
        </p:nvGraphicFramePr>
        <p:xfrm>
          <a:off x="3919615" y="1728787"/>
          <a:ext cx="4817981" cy="356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3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E923F898-131B-49A9-97FB-9CE77B2AE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583490"/>
              </p:ext>
            </p:extLst>
          </p:nvPr>
        </p:nvGraphicFramePr>
        <p:xfrm>
          <a:off x="3931568" y="1728787"/>
          <a:ext cx="4817981" cy="356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298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3</cp:revision>
  <dcterms:created xsi:type="dcterms:W3CDTF">2017-02-19T20:09:40Z</dcterms:created>
  <dcterms:modified xsi:type="dcterms:W3CDTF">2017-02-19T20:13:39Z</dcterms:modified>
</cp:coreProperties>
</file>