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26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35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35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82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03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3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39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59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2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04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17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C92CC-4984-44A6-9156-2851B14D67A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28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 descr=" 43"/>
          <p:cNvSpPr/>
          <p:nvPr/>
        </p:nvSpPr>
        <p:spPr>
          <a:xfrm>
            <a:off x="2626261" y="3252859"/>
            <a:ext cx="815653" cy="279589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9050" cap="flat" cmpd="sng" algn="ctr">
            <a:solidFill>
              <a:srgbClr val="92D05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At(Obj,R2)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 descr=" 44"/>
          <p:cNvSpPr/>
          <p:nvPr/>
        </p:nvSpPr>
        <p:spPr>
          <a:xfrm>
            <a:off x="1547724" y="3252858"/>
            <a:ext cx="996867" cy="278793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9050" cap="flat" cmpd="sng" algn="ctr">
            <a:solidFill>
              <a:srgbClr val="92D05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isOpen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(Door)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At(Obj,R1)</a:t>
            </a:r>
          </a:p>
        </p:txBody>
      </p:sp>
      <p:sp>
        <p:nvSpPr>
          <p:cNvPr id="66" name="Rectangle 65" descr=" 87"/>
          <p:cNvSpPr/>
          <p:nvPr/>
        </p:nvSpPr>
        <p:spPr>
          <a:xfrm>
            <a:off x="898465" y="2084053"/>
            <a:ext cx="6349703" cy="271309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rganigramme : Terminateur 66" descr=" 88"/>
          <p:cNvSpPr/>
          <p:nvPr/>
        </p:nvSpPr>
        <p:spPr>
          <a:xfrm>
            <a:off x="1500179" y="2390338"/>
            <a:ext cx="2135717" cy="346867"/>
          </a:xfrm>
          <a:prstGeom prst="flowChartTerminator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Move (</a:t>
            </a: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Obj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R1, R2, Door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endParaRPr kumimoji="0" lang="fr-F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cxnSp>
        <p:nvCxnSpPr>
          <p:cNvPr id="68" name="Connecteur droit avec flèche 67" descr=" 89"/>
          <p:cNvCxnSpPr>
            <a:stCxn id="67" idx="2"/>
            <a:endCxn id="69" idx="0"/>
          </p:cNvCxnSpPr>
          <p:nvPr/>
        </p:nvCxnSpPr>
        <p:spPr>
          <a:xfrm flipH="1">
            <a:off x="2544591" y="2737205"/>
            <a:ext cx="23447" cy="865319"/>
          </a:xfrm>
          <a:prstGeom prst="straightConnector1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69" name="Organigramme : Terminateur 68" descr=" 90"/>
          <p:cNvSpPr/>
          <p:nvPr/>
        </p:nvSpPr>
        <p:spPr>
          <a:xfrm>
            <a:off x="1525294" y="3602524"/>
            <a:ext cx="2038594" cy="343533"/>
          </a:xfrm>
          <a:prstGeom prst="flowChartTerminator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Walk (Room1, Room2, Door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endParaRPr kumimoji="0" lang="fr-F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70" name="Organigramme : Terminateur 69" descr=" 91"/>
          <p:cNvSpPr/>
          <p:nvPr/>
        </p:nvSpPr>
        <p:spPr>
          <a:xfrm>
            <a:off x="3653425" y="3604800"/>
            <a:ext cx="1350623" cy="325979"/>
          </a:xfrm>
          <a:prstGeom prst="flowChartTerminator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Put-down (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Obj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fr-F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71" name="Organigramme : Terminateur 70" descr=" 92"/>
          <p:cNvSpPr/>
          <p:nvPr/>
        </p:nvSpPr>
        <p:spPr>
          <a:xfrm>
            <a:off x="82442" y="3630786"/>
            <a:ext cx="1321205" cy="315271"/>
          </a:xfrm>
          <a:prstGeom prst="flowChartTerminator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Pick-up (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Obj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fr-F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cxnSp>
        <p:nvCxnSpPr>
          <p:cNvPr id="72" name="Connecteur droit avec flèche 71" descr=" 93"/>
          <p:cNvCxnSpPr>
            <a:stCxn id="67" idx="2"/>
            <a:endCxn id="71" idx="0"/>
          </p:cNvCxnSpPr>
          <p:nvPr/>
        </p:nvCxnSpPr>
        <p:spPr>
          <a:xfrm flipH="1">
            <a:off x="743045" y="2737205"/>
            <a:ext cx="1824993" cy="89358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73" name="Connecteur droit avec flèche 72" descr=" 94"/>
          <p:cNvCxnSpPr>
            <a:stCxn id="67" idx="2"/>
            <a:endCxn id="70" idx="0"/>
          </p:cNvCxnSpPr>
          <p:nvPr/>
        </p:nvCxnSpPr>
        <p:spPr>
          <a:xfrm>
            <a:off x="2568038" y="2737205"/>
            <a:ext cx="1760699" cy="86759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74" name="Organigramme : Terminateur 73" descr=" 95"/>
          <p:cNvSpPr/>
          <p:nvPr/>
        </p:nvSpPr>
        <p:spPr>
          <a:xfrm>
            <a:off x="3251882" y="1362351"/>
            <a:ext cx="2126552" cy="358528"/>
          </a:xfrm>
          <a:prstGeom prst="flowChartTerminator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Move&amp;paint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Obj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cxnSp>
        <p:nvCxnSpPr>
          <p:cNvPr id="75" name="Connecteur droit 74" descr=" 96"/>
          <p:cNvCxnSpPr>
            <a:stCxn id="74" idx="2"/>
            <a:endCxn id="67" idx="0"/>
          </p:cNvCxnSpPr>
          <p:nvPr/>
        </p:nvCxnSpPr>
        <p:spPr>
          <a:xfrm flipH="1">
            <a:off x="2568038" y="1720879"/>
            <a:ext cx="1747120" cy="66945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7" name="Connecteur droit 76" descr=" 98"/>
          <p:cNvCxnSpPr>
            <a:stCxn id="74" idx="2"/>
            <a:endCxn id="76" idx="0"/>
          </p:cNvCxnSpPr>
          <p:nvPr/>
        </p:nvCxnSpPr>
        <p:spPr>
          <a:xfrm>
            <a:off x="4315158" y="1720879"/>
            <a:ext cx="1879589" cy="66945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78" name="Groupe 77" descr=" 99"/>
          <p:cNvGrpSpPr/>
          <p:nvPr/>
        </p:nvGrpSpPr>
        <p:grpSpPr>
          <a:xfrm>
            <a:off x="5378434" y="2737204"/>
            <a:ext cx="1614185" cy="1195852"/>
            <a:chOff x="5614364" y="3668274"/>
            <a:chExt cx="1614185" cy="1195852"/>
          </a:xfrm>
        </p:grpSpPr>
        <p:grpSp>
          <p:nvGrpSpPr>
            <p:cNvPr id="79" name="Groupe 78"/>
            <p:cNvGrpSpPr/>
            <p:nvPr/>
          </p:nvGrpSpPr>
          <p:grpSpPr>
            <a:xfrm>
              <a:off x="5614364" y="3668274"/>
              <a:ext cx="1614185" cy="1193574"/>
              <a:chOff x="614514" y="-653150"/>
              <a:chExt cx="1683664" cy="1258284"/>
            </a:xfrm>
          </p:grpSpPr>
          <p:sp>
            <p:nvSpPr>
              <p:cNvPr id="84" name="Organigramme : Terminateur 83"/>
              <p:cNvSpPr/>
              <p:nvPr/>
            </p:nvSpPr>
            <p:spPr>
              <a:xfrm>
                <a:off x="1771172" y="288878"/>
                <a:ext cx="527006" cy="316256"/>
              </a:xfrm>
              <a:prstGeom prst="flowChartTerminator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 </a:t>
                </a:r>
                <a:endParaRPr kumimoji="0" lang="fr-FR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85" name="Organigramme : Terminateur 84"/>
              <p:cNvSpPr/>
              <p:nvPr/>
            </p:nvSpPr>
            <p:spPr>
              <a:xfrm>
                <a:off x="614514" y="269216"/>
                <a:ext cx="570688" cy="328182"/>
              </a:xfrm>
              <a:prstGeom prst="flowChartTerminator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 </a:t>
                </a:r>
                <a:endParaRPr kumimoji="0" lang="fr-FR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</p:txBody>
          </p:sp>
          <p:cxnSp>
            <p:nvCxnSpPr>
              <p:cNvPr id="86" name="Connecteur droit avec flèche 85"/>
              <p:cNvCxnSpPr>
                <a:stCxn id="76" idx="2"/>
                <a:endCxn id="85" idx="0"/>
              </p:cNvCxnSpPr>
              <p:nvPr/>
            </p:nvCxnSpPr>
            <p:spPr>
              <a:xfrm flipH="1">
                <a:off x="899858" y="-653150"/>
                <a:ext cx="566105" cy="922366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none"/>
              </a:ln>
              <a:effectLst/>
            </p:spPr>
          </p:cxnSp>
          <p:cxnSp>
            <p:nvCxnSpPr>
              <p:cNvPr id="87" name="Connecteur droit avec flèche 86"/>
              <p:cNvCxnSpPr>
                <a:stCxn id="76" idx="2"/>
                <a:endCxn id="84" idx="0"/>
              </p:cNvCxnSpPr>
              <p:nvPr/>
            </p:nvCxnSpPr>
            <p:spPr>
              <a:xfrm>
                <a:off x="1465963" y="-653150"/>
                <a:ext cx="568712" cy="942028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none"/>
              </a:ln>
              <a:effectLst/>
            </p:spPr>
          </p:cxnSp>
        </p:grpSp>
        <p:sp>
          <p:nvSpPr>
            <p:cNvPr id="80" name="Rectangle 79"/>
            <p:cNvSpPr/>
            <p:nvPr/>
          </p:nvSpPr>
          <p:spPr>
            <a:xfrm>
              <a:off x="6189475" y="4530771"/>
              <a:ext cx="488599" cy="33335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…</a:t>
              </a:r>
              <a:endPara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</p:grpSp>
      <p:sp>
        <p:nvSpPr>
          <p:cNvPr id="88" name="Organigramme : Préparation 87" descr=" 109"/>
          <p:cNvSpPr/>
          <p:nvPr/>
        </p:nvSpPr>
        <p:spPr>
          <a:xfrm>
            <a:off x="3348034" y="1440462"/>
            <a:ext cx="219075" cy="188338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rganigramme : Préparation 88" descr=" 110"/>
          <p:cNvSpPr/>
          <p:nvPr/>
        </p:nvSpPr>
        <p:spPr>
          <a:xfrm>
            <a:off x="5056923" y="1440462"/>
            <a:ext cx="219075" cy="188338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rganigramme : Préparation 89" descr=" 111"/>
          <p:cNvSpPr/>
          <p:nvPr/>
        </p:nvSpPr>
        <p:spPr>
          <a:xfrm>
            <a:off x="1616621" y="2474389"/>
            <a:ext cx="219075" cy="188338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rganigramme : Préparation 90" descr=" 112"/>
          <p:cNvSpPr/>
          <p:nvPr/>
        </p:nvSpPr>
        <p:spPr>
          <a:xfrm>
            <a:off x="3344813" y="2474958"/>
            <a:ext cx="219075" cy="188338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5" name="Groupe 134"/>
          <p:cNvGrpSpPr/>
          <p:nvPr/>
        </p:nvGrpSpPr>
        <p:grpSpPr>
          <a:xfrm>
            <a:off x="5297214" y="2390337"/>
            <a:ext cx="1795066" cy="346867"/>
            <a:chOff x="5116100" y="2472227"/>
            <a:chExt cx="1795066" cy="346867"/>
          </a:xfrm>
        </p:grpSpPr>
        <p:sp>
          <p:nvSpPr>
            <p:cNvPr id="76" name="Organigramme : Terminateur 75" descr=" 97"/>
            <p:cNvSpPr/>
            <p:nvPr/>
          </p:nvSpPr>
          <p:spPr>
            <a:xfrm>
              <a:off x="5116100" y="2472227"/>
              <a:ext cx="1795066" cy="346867"/>
            </a:xfrm>
            <a:prstGeom prst="flowChartTermina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Paint_object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(</a:t>
              </a: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Obj</a:t>
              </a: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)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92" name="Organigramme : Préparation 91" descr=" 113"/>
            <p:cNvSpPr/>
            <p:nvPr/>
          </p:nvSpPr>
          <p:spPr>
            <a:xfrm>
              <a:off x="5204994" y="2574786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Organigramme : Préparation 92" descr=" 114"/>
            <p:cNvSpPr/>
            <p:nvPr/>
          </p:nvSpPr>
          <p:spPr>
            <a:xfrm>
              <a:off x="6642103" y="2574786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4" name="Organigramme : Préparation 93" descr=" 115"/>
          <p:cNvSpPr/>
          <p:nvPr/>
        </p:nvSpPr>
        <p:spPr>
          <a:xfrm>
            <a:off x="136051" y="3715797"/>
            <a:ext cx="187477" cy="145251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rganigramme : Préparation 94" descr=" 116"/>
          <p:cNvSpPr/>
          <p:nvPr/>
        </p:nvSpPr>
        <p:spPr>
          <a:xfrm>
            <a:off x="1177497" y="3715797"/>
            <a:ext cx="154143" cy="145251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rganigramme : Préparation 96" descr=" 118"/>
          <p:cNvSpPr/>
          <p:nvPr/>
        </p:nvSpPr>
        <p:spPr>
          <a:xfrm>
            <a:off x="3370922" y="3722181"/>
            <a:ext cx="155246" cy="138867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Rectangle 102" descr=" 141"/>
          <p:cNvSpPr/>
          <p:nvPr/>
        </p:nvSpPr>
        <p:spPr>
          <a:xfrm>
            <a:off x="1796479" y="4394812"/>
            <a:ext cx="3098572" cy="447699"/>
          </a:xfrm>
          <a:prstGeom prst="rect">
            <a:avLst/>
          </a:prstGeom>
          <a:solidFill>
            <a:srgbClr val="15FF7F"/>
          </a:solidFill>
          <a:ln w="1905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Repair Plan=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{Unlock(Door), Open(Door)}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n-cs"/>
            </a:endParaRPr>
          </a:p>
        </p:txBody>
      </p:sp>
      <p:cxnSp>
        <p:nvCxnSpPr>
          <p:cNvPr id="104" name="Connecteur en angle 103" descr=" 142"/>
          <p:cNvCxnSpPr>
            <a:stCxn id="64" idx="1"/>
            <a:endCxn id="103" idx="1"/>
          </p:cNvCxnSpPr>
          <p:nvPr/>
        </p:nvCxnSpPr>
        <p:spPr>
          <a:xfrm rot="10800000" flipH="1" flipV="1">
            <a:off x="1547723" y="3392254"/>
            <a:ext cx="248755" cy="1226407"/>
          </a:xfrm>
          <a:prstGeom prst="bentConnector3">
            <a:avLst>
              <a:gd name="adj1" fmla="val -31548"/>
            </a:avLst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headEnd type="stealth"/>
            <a:tailEnd type="none"/>
          </a:ln>
          <a:effectLst/>
        </p:spPr>
      </p:cxnSp>
      <p:sp>
        <p:nvSpPr>
          <p:cNvPr id="106" name="Organigramme : Préparation 105" descr=" 118"/>
          <p:cNvSpPr/>
          <p:nvPr/>
        </p:nvSpPr>
        <p:spPr>
          <a:xfrm>
            <a:off x="1608442" y="3722181"/>
            <a:ext cx="155246" cy="138867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7" name="Connecteur en angle 106" descr=" 180"/>
          <p:cNvCxnSpPr>
            <a:stCxn id="103" idx="3"/>
            <a:endCxn id="114" idx="1"/>
          </p:cNvCxnSpPr>
          <p:nvPr/>
        </p:nvCxnSpPr>
        <p:spPr>
          <a:xfrm>
            <a:off x="4895051" y="4618662"/>
            <a:ext cx="2434190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B050"/>
            </a:solidFill>
            <a:prstDash val="sysDash"/>
            <a:miter lim="800000"/>
            <a:headEnd type="stealth"/>
            <a:tailEnd type="none"/>
          </a:ln>
          <a:effectLst/>
        </p:spPr>
      </p:cxnSp>
      <p:sp>
        <p:nvSpPr>
          <p:cNvPr id="108" name="Rectangle 107" descr=" 135"/>
          <p:cNvSpPr/>
          <p:nvPr/>
        </p:nvSpPr>
        <p:spPr>
          <a:xfrm>
            <a:off x="7337048" y="332656"/>
            <a:ext cx="1699448" cy="454932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Reactive</a:t>
            </a:r>
            <a:r>
              <a:rPr kumimoji="0" lang="fr-FR" sz="14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DC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 descr=" 136"/>
          <p:cNvSpPr/>
          <p:nvPr/>
        </p:nvSpPr>
        <p:spPr>
          <a:xfrm>
            <a:off x="7337048" y="813382"/>
            <a:ext cx="1699448" cy="12231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Paint_object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Obj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Walk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(R1,R2,D)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Unlock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Open(D)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113" name="Rectangle 112" descr=" 135"/>
          <p:cNvSpPr/>
          <p:nvPr/>
        </p:nvSpPr>
        <p:spPr>
          <a:xfrm>
            <a:off x="7337048" y="3669308"/>
            <a:ext cx="1699448" cy="454932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Declarative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4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 descr=" 136"/>
          <p:cNvSpPr/>
          <p:nvPr/>
        </p:nvSpPr>
        <p:spPr>
          <a:xfrm>
            <a:off x="7329241" y="4152141"/>
            <a:ext cx="1699448" cy="933043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25400" cap="flat" cmpd="sng" algn="ctr">
            <a:solidFill>
              <a:srgbClr val="70AD47">
                <a:lumMod val="75000"/>
              </a:srgb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aint_object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</a:t>
            </a:r>
            <a:r>
              <a:rPr lang="en-US" sz="1400" b="1" kern="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bj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kern="0" dirty="0" smtClean="0">
                <a:solidFill>
                  <a:prstClr val="black"/>
                </a:solidFill>
                <a:latin typeface="Calibri"/>
              </a:rPr>
              <a:t>u</a:t>
            </a: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nlock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kern="0" dirty="0">
                <a:solidFill>
                  <a:prstClr val="black"/>
                </a:solidFill>
                <a:latin typeface="Calibri"/>
              </a:rPr>
              <a:t>o</a:t>
            </a: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cxnSp>
        <p:nvCxnSpPr>
          <p:cNvPr id="144" name="Connecteur droit avec flèche 143"/>
          <p:cNvCxnSpPr>
            <a:stCxn id="109" idx="2"/>
            <a:endCxn id="113" idx="0"/>
          </p:cNvCxnSpPr>
          <p:nvPr/>
        </p:nvCxnSpPr>
        <p:spPr>
          <a:xfrm>
            <a:off x="8186772" y="2036564"/>
            <a:ext cx="0" cy="1632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rganigramme : Préparation 146" descr=" 118"/>
          <p:cNvSpPr/>
          <p:nvPr/>
        </p:nvSpPr>
        <p:spPr>
          <a:xfrm>
            <a:off x="3700807" y="3717032"/>
            <a:ext cx="155246" cy="138867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Organigramme : Préparation 147" descr=" 118"/>
          <p:cNvSpPr/>
          <p:nvPr/>
        </p:nvSpPr>
        <p:spPr>
          <a:xfrm>
            <a:off x="4780927" y="3717032"/>
            <a:ext cx="155246" cy="138867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80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e 67"/>
          <p:cNvGrpSpPr/>
          <p:nvPr/>
        </p:nvGrpSpPr>
        <p:grpSpPr>
          <a:xfrm>
            <a:off x="179512" y="1362351"/>
            <a:ext cx="8555003" cy="4514921"/>
            <a:chOff x="179512" y="1362351"/>
            <a:chExt cx="8555003" cy="4514921"/>
          </a:xfrm>
        </p:grpSpPr>
        <p:grpSp>
          <p:nvGrpSpPr>
            <p:cNvPr id="38" name="Groupe 37"/>
            <p:cNvGrpSpPr/>
            <p:nvPr/>
          </p:nvGrpSpPr>
          <p:grpSpPr>
            <a:xfrm>
              <a:off x="179512" y="1362351"/>
              <a:ext cx="8555003" cy="4154881"/>
              <a:chOff x="-46670" y="1362351"/>
              <a:chExt cx="7669669" cy="3434801"/>
            </a:xfrm>
          </p:grpSpPr>
          <p:sp>
            <p:nvSpPr>
              <p:cNvPr id="6" name="Rectangle 5" descr=" 87"/>
              <p:cNvSpPr/>
              <p:nvPr/>
            </p:nvSpPr>
            <p:spPr>
              <a:xfrm>
                <a:off x="898465" y="2084053"/>
                <a:ext cx="6349703" cy="2713099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" name="Organigramme : Terminateur 6" descr=" 88"/>
              <p:cNvSpPr/>
              <p:nvPr/>
            </p:nvSpPr>
            <p:spPr>
              <a:xfrm>
                <a:off x="1331640" y="2390338"/>
                <a:ext cx="2304256" cy="346867"/>
              </a:xfrm>
              <a:prstGeom prst="flowChartTerminator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Move (</a:t>
                </a:r>
                <a:r>
                  <a:rPr kumimoji="0" 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Obj</a:t>
                </a: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, R1, R2, Door</a:t>
                </a: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)</a:t>
                </a:r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</p:txBody>
          </p:sp>
          <p:cxnSp>
            <p:nvCxnSpPr>
              <p:cNvPr id="8" name="Connecteur droit avec flèche 7" descr=" 89"/>
              <p:cNvCxnSpPr>
                <a:stCxn id="7" idx="2"/>
                <a:endCxn id="9" idx="0"/>
              </p:cNvCxnSpPr>
              <p:nvPr/>
            </p:nvCxnSpPr>
            <p:spPr>
              <a:xfrm>
                <a:off x="2483768" y="2737205"/>
                <a:ext cx="84083" cy="865319"/>
              </a:xfrm>
              <a:prstGeom prst="straightConnector1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  <a:tailEnd type="none"/>
              </a:ln>
              <a:effectLst/>
            </p:spPr>
          </p:cxnSp>
          <p:sp>
            <p:nvSpPr>
              <p:cNvPr id="9" name="Organigramme : Terminateur 8" descr=" 90"/>
              <p:cNvSpPr/>
              <p:nvPr/>
            </p:nvSpPr>
            <p:spPr>
              <a:xfrm>
                <a:off x="1438120" y="3602524"/>
                <a:ext cx="2259463" cy="320915"/>
              </a:xfrm>
              <a:prstGeom prst="flowChartTerminator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Walk (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Room1,Room2,Door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)</a:t>
                </a:r>
                <a:endParaRPr kumimoji="0" lang="fr-F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0" name="Organigramme : Terminateur 9" descr=" 91"/>
              <p:cNvSpPr/>
              <p:nvPr/>
            </p:nvSpPr>
            <p:spPr>
              <a:xfrm>
                <a:off x="3863005" y="3604800"/>
                <a:ext cx="1513036" cy="325979"/>
              </a:xfrm>
              <a:prstGeom prst="flowChartTerminator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Put-down (</a:t>
                </a: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Obj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)</a:t>
                </a:r>
                <a:endParaRPr kumimoji="0" lang="fr-F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1" name="Organigramme : Terminateur 10" descr=" 92"/>
              <p:cNvSpPr/>
              <p:nvPr/>
            </p:nvSpPr>
            <p:spPr>
              <a:xfrm>
                <a:off x="-46670" y="3630786"/>
                <a:ext cx="1385761" cy="292653"/>
              </a:xfrm>
              <a:prstGeom prst="flowChartTerminator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Pick-up (</a:t>
                </a: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Obj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)</a:t>
                </a:r>
                <a:endParaRPr kumimoji="0" lang="fr-F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</p:txBody>
          </p:sp>
          <p:cxnSp>
            <p:nvCxnSpPr>
              <p:cNvPr id="12" name="Connecteur droit avec flèche 11" descr=" 93"/>
              <p:cNvCxnSpPr>
                <a:stCxn id="7" idx="2"/>
                <a:endCxn id="11" idx="0"/>
              </p:cNvCxnSpPr>
              <p:nvPr/>
            </p:nvCxnSpPr>
            <p:spPr>
              <a:xfrm flipH="1">
                <a:off x="646211" y="2737205"/>
                <a:ext cx="1837558" cy="89358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none"/>
              </a:ln>
              <a:effectLst/>
            </p:spPr>
          </p:cxnSp>
          <p:cxnSp>
            <p:nvCxnSpPr>
              <p:cNvPr id="13" name="Connecteur droit avec flèche 12" descr=" 94"/>
              <p:cNvCxnSpPr>
                <a:stCxn id="7" idx="2"/>
                <a:endCxn id="10" idx="0"/>
              </p:cNvCxnSpPr>
              <p:nvPr/>
            </p:nvCxnSpPr>
            <p:spPr>
              <a:xfrm>
                <a:off x="2483768" y="2737205"/>
                <a:ext cx="2135755" cy="867594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none"/>
              </a:ln>
              <a:effectLst/>
            </p:spPr>
          </p:cxnSp>
          <p:sp>
            <p:nvSpPr>
              <p:cNvPr id="14" name="Organigramme : Terminateur 13" descr=" 95"/>
              <p:cNvSpPr/>
              <p:nvPr/>
            </p:nvSpPr>
            <p:spPr>
              <a:xfrm>
                <a:off x="3251882" y="1362351"/>
                <a:ext cx="2126552" cy="358528"/>
              </a:xfrm>
              <a:prstGeom prst="flowChartTerminator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Move&amp;paint</a:t>
                </a: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</a:t>
                </a: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(</a:t>
                </a:r>
                <a:r>
                  <a:rPr kumimoji="0" 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Obj</a:t>
                </a: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)</a:t>
                </a:r>
                <a:endParaRPr kumimoji="0" lang="fr-F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</p:txBody>
          </p:sp>
          <p:cxnSp>
            <p:nvCxnSpPr>
              <p:cNvPr id="15" name="Connecteur droit 14" descr=" 96"/>
              <p:cNvCxnSpPr>
                <a:stCxn id="14" idx="2"/>
                <a:endCxn id="7" idx="0"/>
              </p:cNvCxnSpPr>
              <p:nvPr/>
            </p:nvCxnSpPr>
            <p:spPr>
              <a:xfrm flipH="1">
                <a:off x="2483768" y="1720879"/>
                <a:ext cx="1831389" cy="66945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" name="Connecteur droit 15" descr=" 98"/>
              <p:cNvCxnSpPr>
                <a:stCxn id="14" idx="2"/>
                <a:endCxn id="29" idx="0"/>
              </p:cNvCxnSpPr>
              <p:nvPr/>
            </p:nvCxnSpPr>
            <p:spPr>
              <a:xfrm>
                <a:off x="4315159" y="1720879"/>
                <a:ext cx="2410307" cy="669457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7" name="Groupe 16" descr=" 99"/>
              <p:cNvGrpSpPr/>
              <p:nvPr/>
            </p:nvGrpSpPr>
            <p:grpSpPr>
              <a:xfrm>
                <a:off x="5827933" y="2737203"/>
                <a:ext cx="1795065" cy="1193575"/>
                <a:chOff x="6063863" y="3668273"/>
                <a:chExt cx="1795065" cy="1193575"/>
              </a:xfrm>
            </p:grpSpPr>
            <p:grpSp>
              <p:nvGrpSpPr>
                <p:cNvPr id="18" name="Groupe 17"/>
                <p:cNvGrpSpPr/>
                <p:nvPr/>
              </p:nvGrpSpPr>
              <p:grpSpPr>
                <a:xfrm>
                  <a:off x="6063863" y="3668273"/>
                  <a:ext cx="1795065" cy="1193575"/>
                  <a:chOff x="1083362" y="-653151"/>
                  <a:chExt cx="1872330" cy="1258286"/>
                </a:xfrm>
              </p:grpSpPr>
              <p:sp>
                <p:nvSpPr>
                  <p:cNvPr id="20" name="Organigramme : Terminateur 19"/>
                  <p:cNvSpPr/>
                  <p:nvPr/>
                </p:nvSpPr>
                <p:spPr>
                  <a:xfrm>
                    <a:off x="2428686" y="288878"/>
                    <a:ext cx="527006" cy="316257"/>
                  </a:xfrm>
                  <a:prstGeom prst="flowChartTerminator">
                    <a:avLst/>
                  </a:prstGeom>
                  <a:solidFill>
                    <a:sysClr val="window" lastClr="FFFFFF"/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rPr>
                      <a:t> </a:t>
                    </a:r>
                    <a:endParaRPr kumimoji="0" lang="fr-FR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Times New Roman" panose="02020603050405020304" pitchFamily="18" charset="0"/>
                      <a:cs typeface="+mn-cs"/>
                    </a:endParaRPr>
                  </a:p>
                </p:txBody>
              </p:sp>
              <p:sp>
                <p:nvSpPr>
                  <p:cNvPr id="21" name="Organigramme : Terminateur 20"/>
                  <p:cNvSpPr/>
                  <p:nvPr/>
                </p:nvSpPr>
                <p:spPr>
                  <a:xfrm>
                    <a:off x="1083362" y="288879"/>
                    <a:ext cx="570688" cy="308519"/>
                  </a:xfrm>
                  <a:prstGeom prst="flowChartTerminator">
                    <a:avLst/>
                  </a:prstGeom>
                  <a:solidFill>
                    <a:sysClr val="window" lastClr="FFFFFF"/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rPr>
                      <a:t> </a:t>
                    </a:r>
                    <a:endParaRPr kumimoji="0" lang="fr-FR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Times New Roman" panose="02020603050405020304" pitchFamily="18" charset="0"/>
                      <a:cs typeface="+mn-cs"/>
                    </a:endParaRPr>
                  </a:p>
                </p:txBody>
              </p:sp>
              <p:cxnSp>
                <p:nvCxnSpPr>
                  <p:cNvPr id="22" name="Connecteur droit avec flèche 21"/>
                  <p:cNvCxnSpPr>
                    <a:stCxn id="29" idx="2"/>
                    <a:endCxn id="21" idx="0"/>
                  </p:cNvCxnSpPr>
                  <p:nvPr/>
                </p:nvCxnSpPr>
                <p:spPr>
                  <a:xfrm flipH="1">
                    <a:off x="1368706" y="-653150"/>
                    <a:ext cx="650821" cy="942029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none"/>
                  </a:ln>
                  <a:effectLst/>
                </p:spPr>
              </p:cxnSp>
              <p:cxnSp>
                <p:nvCxnSpPr>
                  <p:cNvPr id="23" name="Connecteur droit avec flèche 22"/>
                  <p:cNvCxnSpPr>
                    <a:stCxn id="29" idx="2"/>
                    <a:endCxn id="20" idx="0"/>
                  </p:cNvCxnSpPr>
                  <p:nvPr/>
                </p:nvCxnSpPr>
                <p:spPr>
                  <a:xfrm>
                    <a:off x="2019527" y="-653151"/>
                    <a:ext cx="672661" cy="942029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none"/>
                  </a:ln>
                  <a:effectLst/>
                </p:spPr>
              </p:cxnSp>
            </p:grpSp>
            <p:sp>
              <p:nvSpPr>
                <p:cNvPr id="19" name="Rectangle 18"/>
                <p:cNvSpPr/>
                <p:nvPr/>
              </p:nvSpPr>
              <p:spPr>
                <a:xfrm>
                  <a:off x="6737274" y="4521154"/>
                  <a:ext cx="488599" cy="333355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Times New Roman" panose="02020603050405020304" pitchFamily="18" charset="0"/>
                      <a:cs typeface="+mn-cs"/>
                    </a:rPr>
                    <a:t>…</a:t>
                  </a:r>
                  <a:endParaRPr kumimoji="0" lang="fr-F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endParaRPr>
                </a:p>
              </p:txBody>
            </p:sp>
          </p:grpSp>
          <p:sp>
            <p:nvSpPr>
              <p:cNvPr id="24" name="Organigramme : Préparation 23" descr=" 109"/>
              <p:cNvSpPr/>
              <p:nvPr/>
            </p:nvSpPr>
            <p:spPr>
              <a:xfrm>
                <a:off x="3348034" y="1440462"/>
                <a:ext cx="219075" cy="188338"/>
              </a:xfrm>
              <a:prstGeom prst="flowChartPreparation">
                <a:avLst/>
              </a:prstGeom>
              <a:solidFill>
                <a:srgbClr val="00B05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Organigramme : Préparation 24" descr=" 110"/>
              <p:cNvSpPr/>
              <p:nvPr/>
            </p:nvSpPr>
            <p:spPr>
              <a:xfrm>
                <a:off x="5056923" y="1440462"/>
                <a:ext cx="219075" cy="188338"/>
              </a:xfrm>
              <a:prstGeom prst="flowChartPreparation">
                <a:avLst/>
              </a:prstGeom>
              <a:solidFill>
                <a:srgbClr val="00B05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Organigramme : Préparation 25" descr=" 111"/>
              <p:cNvSpPr/>
              <p:nvPr/>
            </p:nvSpPr>
            <p:spPr>
              <a:xfrm>
                <a:off x="1438120" y="2474389"/>
                <a:ext cx="219075" cy="188338"/>
              </a:xfrm>
              <a:prstGeom prst="flowChartPreparation">
                <a:avLst/>
              </a:prstGeom>
              <a:solidFill>
                <a:srgbClr val="00B05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Organigramme : Préparation 26" descr=" 112"/>
              <p:cNvSpPr/>
              <p:nvPr/>
            </p:nvSpPr>
            <p:spPr>
              <a:xfrm>
                <a:off x="3344813" y="2474958"/>
                <a:ext cx="219075" cy="188338"/>
              </a:xfrm>
              <a:prstGeom prst="flowChartPreparation">
                <a:avLst/>
              </a:prstGeom>
              <a:solidFill>
                <a:srgbClr val="00B05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" name="Groupe 27"/>
              <p:cNvGrpSpPr/>
              <p:nvPr/>
            </p:nvGrpSpPr>
            <p:grpSpPr>
              <a:xfrm>
                <a:off x="5827933" y="2390337"/>
                <a:ext cx="1795066" cy="346867"/>
                <a:chOff x="5646819" y="2472227"/>
                <a:chExt cx="1795066" cy="346867"/>
              </a:xfrm>
            </p:grpSpPr>
            <p:sp>
              <p:nvSpPr>
                <p:cNvPr id="29" name="Organigramme : Terminateur 28" descr=" 97"/>
                <p:cNvSpPr/>
                <p:nvPr/>
              </p:nvSpPr>
              <p:spPr>
                <a:xfrm>
                  <a:off x="5646819" y="2472227"/>
                  <a:ext cx="1795066" cy="346867"/>
                </a:xfrm>
                <a:prstGeom prst="flowChartTerminator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Times New Roman" panose="02020603050405020304" pitchFamily="18" charset="0"/>
                      <a:cs typeface="+mn-cs"/>
                    </a:rPr>
                    <a:t>Paint_object</a:t>
                  </a:r>
                  <a:r>
                    <a:rPr kumimoji="0" lang="en-US" sz="1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Times New Roman" panose="02020603050405020304" pitchFamily="18" charset="0"/>
                      <a:cs typeface="+mn-cs"/>
                    </a:rPr>
                    <a:t>(</a:t>
                  </a:r>
                  <a:r>
                    <a:rPr kumimoji="0" lang="en-US" sz="1400" b="1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Times New Roman" panose="02020603050405020304" pitchFamily="18" charset="0"/>
                      <a:cs typeface="+mn-cs"/>
                    </a:rPr>
                    <a:t>Obj</a:t>
                  </a:r>
                  <a:r>
                    <a:rPr kumimoji="0" lang="en-US" sz="11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Times New Roman" panose="02020603050405020304" pitchFamily="18" charset="0"/>
                      <a:cs typeface="+mn-cs"/>
                    </a:rPr>
                    <a:t>)</a:t>
                  </a:r>
                  <a:endParaRPr kumimoji="0" lang="fr-F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endParaRPr>
                </a:p>
              </p:txBody>
            </p:sp>
            <p:sp>
              <p:nvSpPr>
                <p:cNvPr id="30" name="Organigramme : Préparation 29" descr=" 113"/>
                <p:cNvSpPr/>
                <p:nvPr/>
              </p:nvSpPr>
              <p:spPr>
                <a:xfrm>
                  <a:off x="5735714" y="2574786"/>
                  <a:ext cx="219075" cy="188338"/>
                </a:xfrm>
                <a:prstGeom prst="flowChartPreparation">
                  <a:avLst/>
                </a:prstGeom>
                <a:solidFill>
                  <a:srgbClr val="00B050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rganigramme : Préparation 30" descr=" 114"/>
                <p:cNvSpPr/>
                <p:nvPr/>
              </p:nvSpPr>
              <p:spPr>
                <a:xfrm>
                  <a:off x="7172822" y="2574786"/>
                  <a:ext cx="219075" cy="188338"/>
                </a:xfrm>
                <a:prstGeom prst="flowChartPreparation">
                  <a:avLst/>
                </a:prstGeom>
                <a:solidFill>
                  <a:srgbClr val="00B050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" name="Organigramme : Préparation 31" descr=" 115"/>
              <p:cNvSpPr/>
              <p:nvPr/>
            </p:nvSpPr>
            <p:spPr>
              <a:xfrm>
                <a:off x="17886" y="3715797"/>
                <a:ext cx="187477" cy="145251"/>
              </a:xfrm>
              <a:prstGeom prst="flowChartPreparation">
                <a:avLst/>
              </a:prstGeom>
              <a:solidFill>
                <a:srgbClr val="00B05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Organigramme : Préparation 32" descr=" 116"/>
              <p:cNvSpPr/>
              <p:nvPr/>
            </p:nvSpPr>
            <p:spPr>
              <a:xfrm>
                <a:off x="1090309" y="3715797"/>
                <a:ext cx="154143" cy="145251"/>
              </a:xfrm>
              <a:prstGeom prst="flowChartPreparation">
                <a:avLst/>
              </a:prstGeom>
              <a:solidFill>
                <a:srgbClr val="00B05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Organigramme : Préparation 33" descr=" 118"/>
              <p:cNvSpPr/>
              <p:nvPr/>
            </p:nvSpPr>
            <p:spPr>
              <a:xfrm>
                <a:off x="3477780" y="3722181"/>
                <a:ext cx="155246" cy="138867"/>
              </a:xfrm>
              <a:prstGeom prst="flowChartPreparation">
                <a:avLst/>
              </a:prstGeom>
              <a:solidFill>
                <a:srgbClr val="00B05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Organigramme : Préparation 34" descr=" 118"/>
              <p:cNvSpPr/>
              <p:nvPr/>
            </p:nvSpPr>
            <p:spPr>
              <a:xfrm>
                <a:off x="1502676" y="3705832"/>
                <a:ext cx="155246" cy="138867"/>
              </a:xfrm>
              <a:prstGeom prst="flowChartPreparation">
                <a:avLst/>
              </a:prstGeom>
              <a:solidFill>
                <a:srgbClr val="FF000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Organigramme : Préparation 35" descr=" 118"/>
              <p:cNvSpPr/>
              <p:nvPr/>
            </p:nvSpPr>
            <p:spPr>
              <a:xfrm>
                <a:off x="3907162" y="3717032"/>
                <a:ext cx="155246" cy="138867"/>
              </a:xfrm>
              <a:prstGeom prst="flowChartPreparation">
                <a:avLst/>
              </a:prstGeom>
              <a:solidFill>
                <a:srgbClr val="00B05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Organigramme : Préparation 36" descr=" 118"/>
              <p:cNvSpPr/>
              <p:nvPr/>
            </p:nvSpPr>
            <p:spPr>
              <a:xfrm>
                <a:off x="5172152" y="3717032"/>
                <a:ext cx="155246" cy="138867"/>
              </a:xfrm>
              <a:prstGeom prst="flowChartPreparation">
                <a:avLst/>
              </a:prstGeom>
              <a:solidFill>
                <a:srgbClr val="00B05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3" name="Étoile à 7 branches 52" descr=" 43"/>
            <p:cNvSpPr/>
            <p:nvPr/>
          </p:nvSpPr>
          <p:spPr>
            <a:xfrm>
              <a:off x="916370" y="5259865"/>
              <a:ext cx="2143462" cy="617407"/>
            </a:xfrm>
            <a:prstGeom prst="star7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Breakdown</a:t>
              </a:r>
              <a:endPara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4" name="Connecteur droit avec flèche 53" descr=" 44"/>
            <p:cNvCxnSpPr>
              <a:stCxn id="35" idx="2"/>
              <a:endCxn id="53" idx="6"/>
            </p:cNvCxnSpPr>
            <p:nvPr/>
          </p:nvCxnSpPr>
          <p:spPr>
            <a:xfrm flipH="1">
              <a:off x="1988101" y="4365104"/>
              <a:ext cx="6187" cy="894761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528636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95</Words>
  <Application>Microsoft Office PowerPoint</Application>
  <PresentationFormat>Affichage à l'écran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5</cp:revision>
  <dcterms:created xsi:type="dcterms:W3CDTF">2014-08-29T09:19:46Z</dcterms:created>
  <dcterms:modified xsi:type="dcterms:W3CDTF">2014-09-02T15:57:23Z</dcterms:modified>
</cp:coreProperties>
</file>