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823400" y="1055775"/>
            <a:ext cx="1094100" cy="984600"/>
          </a:xfrm>
          <a:prstGeom prst="cloudCallout">
            <a:avLst>
              <a:gd name="adj1" fmla="val 68780"/>
              <a:gd name="adj2" fmla="val 108942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300" y="2792200"/>
            <a:ext cx="1193735" cy="10517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5355770" y="2970470"/>
            <a:ext cx="3652200" cy="23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 rot="10800000">
            <a:off x="5380319" y="3431706"/>
            <a:ext cx="3523800" cy="23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241923" y="4121589"/>
            <a:ext cx="1879800" cy="444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Dialogue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8308" y="2806404"/>
            <a:ext cx="1326949" cy="1023366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0" name="Shape 90"/>
          <p:cNvSpPr/>
          <p:nvPr/>
        </p:nvSpPr>
        <p:spPr>
          <a:xfrm>
            <a:off x="10555275" y="665275"/>
            <a:ext cx="891000" cy="1392000"/>
          </a:xfrm>
          <a:prstGeom prst="cloudCallout">
            <a:avLst>
              <a:gd name="adj1" fmla="val -74613"/>
              <a:gd name="adj2" fmla="val 89305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0201850" y="864550"/>
            <a:ext cx="1290300" cy="11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201862" y="292140"/>
            <a:ext cx="1290300" cy="572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93" name="Shape 93"/>
          <p:cNvSpPr/>
          <p:nvPr/>
        </p:nvSpPr>
        <p:spPr>
          <a:xfrm>
            <a:off x="389100" y="254575"/>
            <a:ext cx="7698600" cy="180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06775" y="254575"/>
            <a:ext cx="2882100" cy="4446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of other (ToM)</a:t>
            </a:r>
          </a:p>
        </p:txBody>
      </p:sp>
      <p:sp>
        <p:nvSpPr>
          <p:cNvPr id="95" name="Shape 95"/>
          <p:cNvSpPr/>
          <p:nvPr/>
        </p:nvSpPr>
        <p:spPr>
          <a:xfrm>
            <a:off x="832775" y="827050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985175" y="979450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37575" y="1131850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289975" y="1284250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/>
              <a:t>Model of other</a:t>
            </a:r>
          </a:p>
        </p:txBody>
      </p:sp>
      <p:sp>
        <p:nvSpPr>
          <p:cNvPr id="99" name="Shape 99"/>
          <p:cNvSpPr/>
          <p:nvPr/>
        </p:nvSpPr>
        <p:spPr>
          <a:xfrm>
            <a:off x="2880700" y="1026075"/>
            <a:ext cx="824700" cy="43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928050" y="979450"/>
            <a:ext cx="1326900" cy="526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fr-FR" sz="1600">
                <a:solidFill>
                  <a:schemeClr val="lt1"/>
                </a:solidFill>
              </a:rPr>
              <a:t>Decisional model</a:t>
            </a:r>
          </a:p>
        </p:txBody>
      </p:sp>
      <p:sp>
        <p:nvSpPr>
          <p:cNvPr id="101" name="Shape 101"/>
          <p:cNvSpPr/>
          <p:nvPr/>
        </p:nvSpPr>
        <p:spPr>
          <a:xfrm>
            <a:off x="6320126" y="803200"/>
            <a:ext cx="10251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509544" y="955600"/>
            <a:ext cx="10251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698962" y="1108000"/>
            <a:ext cx="10251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888380" y="1260400"/>
            <a:ext cx="10251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fr-FR"/>
              <a:t>Possible </a:t>
            </a:r>
            <a:r>
              <a:rPr lang="fr-FR" b="1"/>
              <a:t>pow</a:t>
            </a:r>
          </a:p>
        </p:txBody>
      </p:sp>
      <p:sp>
        <p:nvSpPr>
          <p:cNvPr id="105" name="Shape 105"/>
          <p:cNvSpPr/>
          <p:nvPr/>
        </p:nvSpPr>
        <p:spPr>
          <a:xfrm>
            <a:off x="5464588" y="1025800"/>
            <a:ext cx="824700" cy="43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167750" y="2677875"/>
            <a:ext cx="7911300" cy="188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455234" y="2348125"/>
            <a:ext cx="932100" cy="984600"/>
          </a:xfrm>
          <a:prstGeom prst="cloudCallout">
            <a:avLst>
              <a:gd name="adj1" fmla="val 107716"/>
              <a:gd name="adj2" fmla="val 59631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984" y="3483988"/>
            <a:ext cx="891000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5923509" y="3551313"/>
            <a:ext cx="17205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 rot="10800000">
            <a:off x="5923547" y="3892513"/>
            <a:ext cx="17019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6179884" y="4298350"/>
            <a:ext cx="1455000" cy="444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Dialogue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3084" y="3506450"/>
            <a:ext cx="891000" cy="695225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7" name="Shape 117"/>
          <p:cNvSpPr/>
          <p:nvPr/>
        </p:nvSpPr>
        <p:spPr>
          <a:xfrm>
            <a:off x="9447159" y="2125575"/>
            <a:ext cx="891000" cy="1307700"/>
          </a:xfrm>
          <a:prstGeom prst="cloudCallout">
            <a:avLst>
              <a:gd name="adj1" fmla="val -125923"/>
              <a:gd name="adj2" fmla="val 51349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9376284" y="2446100"/>
            <a:ext cx="1833900" cy="1051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9376284" y="2110400"/>
            <a:ext cx="1833900" cy="335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120" name="Shape 120"/>
          <p:cNvSpPr/>
          <p:nvPr/>
        </p:nvSpPr>
        <p:spPr>
          <a:xfrm>
            <a:off x="1169734" y="2105200"/>
            <a:ext cx="3241200" cy="2279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412634" y="2597175"/>
            <a:ext cx="5337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</a:p>
        </p:txBody>
      </p:sp>
      <p:sp>
        <p:nvSpPr>
          <p:cNvPr id="122" name="Shape 122"/>
          <p:cNvSpPr/>
          <p:nvPr/>
        </p:nvSpPr>
        <p:spPr>
          <a:xfrm>
            <a:off x="10039059" y="2597175"/>
            <a:ext cx="10941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</a:p>
        </p:txBody>
      </p:sp>
      <p:sp>
        <p:nvSpPr>
          <p:cNvPr id="123" name="Shape 123"/>
          <p:cNvSpPr/>
          <p:nvPr/>
        </p:nvSpPr>
        <p:spPr>
          <a:xfrm>
            <a:off x="9524334" y="2968100"/>
            <a:ext cx="15378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</a:p>
        </p:txBody>
      </p:sp>
      <p:sp>
        <p:nvSpPr>
          <p:cNvPr id="124" name="Shape 124"/>
          <p:cNvSpPr/>
          <p:nvPr/>
        </p:nvSpPr>
        <p:spPr>
          <a:xfrm>
            <a:off x="2551909" y="2291900"/>
            <a:ext cx="5337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</a:p>
        </p:txBody>
      </p:sp>
      <p:sp>
        <p:nvSpPr>
          <p:cNvPr id="125" name="Shape 125"/>
          <p:cNvSpPr/>
          <p:nvPr/>
        </p:nvSpPr>
        <p:spPr>
          <a:xfrm>
            <a:off x="3178334" y="2291900"/>
            <a:ext cx="10941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Preferences</a:t>
            </a:r>
          </a:p>
        </p:txBody>
      </p:sp>
      <p:sp>
        <p:nvSpPr>
          <p:cNvPr id="126" name="Shape 126"/>
          <p:cNvSpPr/>
          <p:nvPr/>
        </p:nvSpPr>
        <p:spPr>
          <a:xfrm>
            <a:off x="2590209" y="3064150"/>
            <a:ext cx="15378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1169734" y="1770200"/>
            <a:ext cx="3241200" cy="33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128" name="Shape 128"/>
          <p:cNvSpPr/>
          <p:nvPr/>
        </p:nvSpPr>
        <p:spPr>
          <a:xfrm>
            <a:off x="3175359" y="2670675"/>
            <a:ext cx="367500" cy="335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583322" y="3926438"/>
            <a:ext cx="1630500" cy="39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600" b="1">
                <a:solidFill>
                  <a:schemeClr val="lt1"/>
                </a:solidFill>
              </a:rPr>
              <a:t>Model of other</a:t>
            </a:r>
          </a:p>
        </p:txBody>
      </p:sp>
      <p:sp>
        <p:nvSpPr>
          <p:cNvPr id="130" name="Shape 130"/>
          <p:cNvSpPr/>
          <p:nvPr/>
        </p:nvSpPr>
        <p:spPr>
          <a:xfrm>
            <a:off x="3200697" y="3542513"/>
            <a:ext cx="316800" cy="335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1" name="Shape 131"/>
          <p:cNvCxnSpPr>
            <a:stCxn id="124" idx="1"/>
            <a:endCxn id="129" idx="1"/>
          </p:cNvCxnSpPr>
          <p:nvPr/>
        </p:nvCxnSpPr>
        <p:spPr>
          <a:xfrm>
            <a:off x="2551909" y="2432000"/>
            <a:ext cx="31500" cy="1689600"/>
          </a:xfrm>
          <a:prstGeom prst="bentConnector3">
            <a:avLst>
              <a:gd name="adj1" fmla="val -285865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32" name="Shape 132"/>
          <p:cNvSpPr/>
          <p:nvPr/>
        </p:nvSpPr>
        <p:spPr>
          <a:xfrm>
            <a:off x="1814784" y="2236200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fr-FR"/>
              <a:t>3</a:t>
            </a:r>
          </a:p>
        </p:txBody>
      </p:sp>
      <p:sp>
        <p:nvSpPr>
          <p:cNvPr id="133" name="Shape 133"/>
          <p:cNvSpPr/>
          <p:nvPr/>
        </p:nvSpPr>
        <p:spPr>
          <a:xfrm>
            <a:off x="2365047" y="3705513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fr-FR"/>
              <a:t>2</a:t>
            </a:r>
          </a:p>
        </p:txBody>
      </p:sp>
      <p:sp>
        <p:nvSpPr>
          <p:cNvPr id="134" name="Shape 134"/>
          <p:cNvSpPr/>
          <p:nvPr/>
        </p:nvSpPr>
        <p:spPr>
          <a:xfrm>
            <a:off x="2365059" y="2828863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fr-FR"/>
              <a:t>1</a:t>
            </a:r>
          </a:p>
        </p:txBody>
      </p:sp>
      <p:sp>
        <p:nvSpPr>
          <p:cNvPr id="135" name="Shape 135"/>
          <p:cNvSpPr/>
          <p:nvPr/>
        </p:nvSpPr>
        <p:spPr>
          <a:xfrm rot="-5400000">
            <a:off x="1133934" y="3072650"/>
            <a:ext cx="1077600" cy="38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/>
              <a:t>Adaptation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2333634" y="2186575"/>
            <a:ext cx="1980600" cy="13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20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Entreprise ZENIKA</cp:lastModifiedBy>
  <cp:revision>1</cp:revision>
  <dcterms:modified xsi:type="dcterms:W3CDTF">2017-12-18T11:42:03Z</dcterms:modified>
</cp:coreProperties>
</file>