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0" y="-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2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701310" y="3514623"/>
            <a:ext cx="646617" cy="454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572506" y="3253383"/>
            <a:ext cx="1545272" cy="872335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</a:rPr>
              <a:t>Modèle décisionnel</a:t>
            </a:r>
            <a:endParaRPr sz="1800" b="1" dirty="0">
              <a:solidFill>
                <a:schemeClr val="lt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B331E59-BE25-4814-AB14-27BDDAA07593}"/>
              </a:ext>
            </a:extLst>
          </p:cNvPr>
          <p:cNvGrpSpPr/>
          <p:nvPr/>
        </p:nvGrpSpPr>
        <p:grpSpPr>
          <a:xfrm>
            <a:off x="9839844" y="2958456"/>
            <a:ext cx="2167874" cy="1376192"/>
            <a:chOff x="7766881" y="2487951"/>
            <a:chExt cx="2119358" cy="678025"/>
          </a:xfrm>
        </p:grpSpPr>
        <p:sp>
          <p:nvSpPr>
            <p:cNvPr id="101" name="Shape 101"/>
            <p:cNvSpPr/>
            <p:nvPr/>
          </p:nvSpPr>
          <p:spPr>
            <a:xfrm>
              <a:off x="7766881" y="2487951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018834" y="2605559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270786" y="2723168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22739" y="2840776"/>
              <a:ext cx="1363500" cy="32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/>
                <a:t>Possible </a:t>
              </a:r>
              <a:r>
                <a:rPr lang="fr-FR" sz="1800" b="1" dirty="0"/>
                <a:t>Dom</a:t>
              </a:r>
              <a:endParaRPr sz="1800" b="1" dirty="0"/>
            </a:p>
          </p:txBody>
        </p:sp>
      </p:grpSp>
      <p:sp>
        <p:nvSpPr>
          <p:cNvPr id="105" name="Shape 105"/>
          <p:cNvSpPr/>
          <p:nvPr/>
        </p:nvSpPr>
        <p:spPr>
          <a:xfrm>
            <a:off x="5277055" y="3496442"/>
            <a:ext cx="663476" cy="4907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A8F36-1AB7-4DD9-AA48-9E2E41F46F9C}"/>
              </a:ext>
            </a:extLst>
          </p:cNvPr>
          <p:cNvSpPr/>
          <p:nvPr/>
        </p:nvSpPr>
        <p:spPr>
          <a:xfrm>
            <a:off x="313155" y="2549012"/>
            <a:ext cx="2248780" cy="417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Hypothèses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C733391-6A90-4C2E-880E-DF5A46EDB0F7}"/>
              </a:ext>
            </a:extLst>
          </p:cNvPr>
          <p:cNvGrpSpPr/>
          <p:nvPr/>
        </p:nvGrpSpPr>
        <p:grpSpPr>
          <a:xfrm>
            <a:off x="405221" y="3224893"/>
            <a:ext cx="2086047" cy="1082567"/>
            <a:chOff x="2382033" y="2993177"/>
            <a:chExt cx="2155757" cy="1173816"/>
          </a:xfrm>
        </p:grpSpPr>
        <p:sp>
          <p:nvSpPr>
            <p:cNvPr id="37" name="Shape 98">
              <a:extLst>
                <a:ext uri="{FF2B5EF4-FFF2-40B4-BE49-F238E27FC236}">
                  <a16:creationId xmlns:a16="http://schemas.microsoft.com/office/drawing/2014/main" id="{0C9D38A7-7E63-4341-B052-6F231EB4207A}"/>
                </a:ext>
              </a:extLst>
            </p:cNvPr>
            <p:cNvSpPr/>
            <p:nvPr/>
          </p:nvSpPr>
          <p:spPr>
            <a:xfrm>
              <a:off x="2382033" y="29931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Shape 98">
              <a:extLst>
                <a:ext uri="{FF2B5EF4-FFF2-40B4-BE49-F238E27FC236}">
                  <a16:creationId xmlns:a16="http://schemas.microsoft.com/office/drawing/2014/main" id="{330FBDA2-DE7B-4F59-BDD7-37F896F1860E}"/>
                </a:ext>
              </a:extLst>
            </p:cNvPr>
            <p:cNvSpPr/>
            <p:nvPr/>
          </p:nvSpPr>
          <p:spPr>
            <a:xfrm>
              <a:off x="2534433" y="31455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Shape 98">
              <a:extLst>
                <a:ext uri="{FF2B5EF4-FFF2-40B4-BE49-F238E27FC236}">
                  <a16:creationId xmlns:a16="http://schemas.microsoft.com/office/drawing/2014/main" id="{B18D4ED4-C92D-4841-81B0-CE96806A8C0C}"/>
                </a:ext>
              </a:extLst>
            </p:cNvPr>
            <p:cNvSpPr/>
            <p:nvPr/>
          </p:nvSpPr>
          <p:spPr>
            <a:xfrm>
              <a:off x="2686833" y="32979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Shape 98">
              <a:extLst>
                <a:ext uri="{FF2B5EF4-FFF2-40B4-BE49-F238E27FC236}">
                  <a16:creationId xmlns:a16="http://schemas.microsoft.com/office/drawing/2014/main" id="{E738A56B-3B5A-44AC-B59F-A968D3DA9735}"/>
                </a:ext>
              </a:extLst>
            </p:cNvPr>
            <p:cNvSpPr/>
            <p:nvPr/>
          </p:nvSpPr>
          <p:spPr>
            <a:xfrm>
              <a:off x="2839233" y="3450377"/>
              <a:ext cx="1698557" cy="7166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3636F5-984F-4758-AB4A-4CF2FA73A5DC}"/>
                </a:ext>
              </a:extLst>
            </p:cNvPr>
            <p:cNvSpPr/>
            <p:nvPr/>
          </p:nvSpPr>
          <p:spPr>
            <a:xfrm>
              <a:off x="2883621" y="3624994"/>
              <a:ext cx="776437" cy="44845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800" b="1" dirty="0">
                  <a:solidFill>
                    <a:schemeClr val="bg1"/>
                  </a:solidFill>
                  <a:latin typeface="Arial"/>
                  <a:cs typeface="Arial"/>
                </a:rPr>
                <a:t>Dom</a:t>
              </a:r>
              <a:r>
                <a:rPr lang="fr-FR" sz="1800" b="1" baseline="-25000" dirty="0">
                  <a:solidFill>
                    <a:schemeClr val="bg1"/>
                  </a:solidFill>
                  <a:latin typeface="Arial"/>
                  <a:cs typeface="Arial"/>
                </a:rPr>
                <a:t>i</a:t>
              </a:r>
              <a:endParaRPr lang="fr-FR" sz="16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6F020F-7A32-4B56-A86E-3AE6DC308729}"/>
                </a:ext>
              </a:extLst>
            </p:cNvPr>
            <p:cNvSpPr/>
            <p:nvPr/>
          </p:nvSpPr>
          <p:spPr>
            <a:xfrm>
              <a:off x="3721483" y="3624994"/>
              <a:ext cx="718214" cy="44845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800" b="1" dirty="0" err="1">
                  <a:solidFill>
                    <a:schemeClr val="bg1"/>
                  </a:solidFill>
                  <a:latin typeface="Arial"/>
                  <a:cs typeface="Arial"/>
                </a:rPr>
                <a:t>Pref</a:t>
              </a:r>
              <a:r>
                <a:rPr lang="fr-FR" sz="1800" b="1" baseline="-25000" dirty="0" err="1">
                  <a:solidFill>
                    <a:schemeClr val="bg1"/>
                  </a:solidFill>
                  <a:latin typeface="Arial"/>
                  <a:cs typeface="Arial"/>
                </a:rPr>
                <a:t>i</a:t>
              </a:r>
              <a:endParaRPr lang="fr-FR" sz="18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1FB76-9DBA-4082-AD7F-C4129553D0F3}"/>
              </a:ext>
            </a:extLst>
          </p:cNvPr>
          <p:cNvSpPr/>
          <p:nvPr/>
        </p:nvSpPr>
        <p:spPr>
          <a:xfrm>
            <a:off x="309496" y="2966060"/>
            <a:ext cx="2252438" cy="144238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6F091-957B-4FCB-BF36-EFEA32B41B69}"/>
              </a:ext>
            </a:extLst>
          </p:cNvPr>
          <p:cNvSpPr/>
          <p:nvPr/>
        </p:nvSpPr>
        <p:spPr>
          <a:xfrm>
            <a:off x="6188301" y="33286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930D39-AB4D-4356-926D-29BA5800459A}"/>
              </a:ext>
            </a:extLst>
          </p:cNvPr>
          <p:cNvSpPr/>
          <p:nvPr/>
        </p:nvSpPr>
        <p:spPr>
          <a:xfrm>
            <a:off x="6029081" y="2549011"/>
            <a:ext cx="2073881" cy="57055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>
                <a:solidFill>
                  <a:schemeClr val="tx1"/>
                </a:solidFill>
              </a:rPr>
              <a:t>Utterance</a:t>
            </a:r>
            <a:r>
              <a:rPr lang="fr-FR" sz="1800" dirty="0">
                <a:solidFill>
                  <a:schemeClr val="tx1"/>
                </a:solidFill>
              </a:rPr>
              <a:t> produite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D2FFFD-704D-46FC-BFF5-44A4A05C82FC}"/>
              </a:ext>
            </a:extLst>
          </p:cNvPr>
          <p:cNvSpPr/>
          <p:nvPr/>
        </p:nvSpPr>
        <p:spPr>
          <a:xfrm>
            <a:off x="6029081" y="3110665"/>
            <a:ext cx="2070223" cy="1311024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112EC6-D6B6-4A71-AE5A-3C30C5174B80}"/>
              </a:ext>
            </a:extLst>
          </p:cNvPr>
          <p:cNvSpPr/>
          <p:nvPr/>
        </p:nvSpPr>
        <p:spPr>
          <a:xfrm>
            <a:off x="6340701" y="34810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E314DB-5BA4-4DD8-AAC6-DAD6F325A3FA}"/>
              </a:ext>
            </a:extLst>
          </p:cNvPr>
          <p:cNvSpPr/>
          <p:nvPr/>
        </p:nvSpPr>
        <p:spPr>
          <a:xfrm>
            <a:off x="6493101" y="36334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AA33C-B8C4-4DEF-BA68-9A70E0D86927}"/>
              </a:ext>
            </a:extLst>
          </p:cNvPr>
          <p:cNvSpPr/>
          <p:nvPr/>
        </p:nvSpPr>
        <p:spPr>
          <a:xfrm>
            <a:off x="6645501" y="3785854"/>
            <a:ext cx="1303526" cy="418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</a:rPr>
              <a:t>Utterance</a:t>
            </a:r>
            <a:r>
              <a:rPr lang="fr-FR" sz="1950" b="1" baseline="-25000" dirty="0" err="1">
                <a:solidFill>
                  <a:schemeClr val="tx1"/>
                </a:solidFill>
              </a:rPr>
              <a:t>i</a:t>
            </a:r>
            <a:endParaRPr lang="fr-FR" sz="1800" b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6AAC11-745C-43CB-9248-A7A374FF95DA}"/>
              </a:ext>
            </a:extLst>
          </p:cNvPr>
          <p:cNvCxnSpPr>
            <a:cxnSpLocks/>
            <a:stCxn id="46" idx="2"/>
            <a:endCxn id="58" idx="0"/>
          </p:cNvCxnSpPr>
          <p:nvPr/>
        </p:nvCxnSpPr>
        <p:spPr>
          <a:xfrm flipH="1">
            <a:off x="7064192" y="4421689"/>
            <a:ext cx="1" cy="88308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2C3B7F3-5BD8-4DCB-918B-9F5A35E762FC}"/>
              </a:ext>
            </a:extLst>
          </p:cNvPr>
          <p:cNvSpPr/>
          <p:nvPr/>
        </p:nvSpPr>
        <p:spPr>
          <a:xfrm>
            <a:off x="6349688" y="4680844"/>
            <a:ext cx="1551297" cy="3570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</a:rPr>
              <a:t>Comparaison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8" name="Shape 166">
            <a:extLst>
              <a:ext uri="{FF2B5EF4-FFF2-40B4-BE49-F238E27FC236}">
                <a16:creationId xmlns:a16="http://schemas.microsoft.com/office/drawing/2014/main" id="{2B88D407-0354-425A-B707-D4E56D46C5A9}"/>
              </a:ext>
            </a:extLst>
          </p:cNvPr>
          <p:cNvSpPr/>
          <p:nvPr/>
        </p:nvSpPr>
        <p:spPr>
          <a:xfrm>
            <a:off x="6252407" y="5304772"/>
            <a:ext cx="1623570" cy="4827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sz="2400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6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F74B2717-81D8-4103-9C57-038C3A787585}"/>
              </a:ext>
            </a:extLst>
          </p:cNvPr>
          <p:cNvSpPr/>
          <p:nvPr/>
        </p:nvSpPr>
        <p:spPr>
          <a:xfrm>
            <a:off x="8206331" y="2498941"/>
            <a:ext cx="635638" cy="3225453"/>
          </a:xfrm>
          <a:prstGeom prst="rightBrace">
            <a:avLst>
              <a:gd name="adj1" fmla="val 8333"/>
              <a:gd name="adj2" fmla="val 38932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-FR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2" name="Shape 105">
            <a:extLst>
              <a:ext uri="{FF2B5EF4-FFF2-40B4-BE49-F238E27FC236}">
                <a16:creationId xmlns:a16="http://schemas.microsoft.com/office/drawing/2014/main" id="{30D75311-B3C4-4EA0-930A-5439C635029E}"/>
              </a:ext>
            </a:extLst>
          </p:cNvPr>
          <p:cNvSpPr/>
          <p:nvPr/>
        </p:nvSpPr>
        <p:spPr>
          <a:xfrm>
            <a:off x="9083525" y="3478261"/>
            <a:ext cx="663476" cy="4907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8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521266" y="1820192"/>
            <a:ext cx="820200" cy="1197300"/>
          </a:xfrm>
          <a:prstGeom prst="cloudCallout">
            <a:avLst>
              <a:gd name="adj1" fmla="val 167223"/>
              <a:gd name="adj2" fmla="val 66108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600" y="3318713"/>
            <a:ext cx="891000" cy="87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9550" y="3341173"/>
            <a:ext cx="891000" cy="793675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1" name="Shape 141"/>
          <p:cNvSpPr/>
          <p:nvPr/>
        </p:nvSpPr>
        <p:spPr>
          <a:xfrm>
            <a:off x="9889450" y="1922278"/>
            <a:ext cx="820200" cy="869746"/>
          </a:xfrm>
          <a:prstGeom prst="cloudCallout">
            <a:avLst>
              <a:gd name="adj1" fmla="val 10928"/>
              <a:gd name="adj2" fmla="val 106405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853099" y="1890975"/>
            <a:ext cx="2010951" cy="91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853100" y="1555263"/>
            <a:ext cx="2010950" cy="335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Etat mental</a:t>
            </a: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9962751" y="2025238"/>
            <a:ext cx="585639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FR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637550" y="2025238"/>
            <a:ext cx="1094100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Préférences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001149" y="2396163"/>
            <a:ext cx="1658415" cy="28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 décisionnel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00100" y="561960"/>
            <a:ext cx="2910300" cy="33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 de l’état mental</a:t>
            </a:r>
            <a:endParaRPr dirty="0"/>
          </a:p>
        </p:txBody>
      </p:sp>
      <p:cxnSp>
        <p:nvCxnSpPr>
          <p:cNvPr id="163" name="Shape 163"/>
          <p:cNvCxnSpPr/>
          <p:nvPr/>
        </p:nvCxnSpPr>
        <p:spPr>
          <a:xfrm rot="10800000" flipH="1">
            <a:off x="8013600" y="3585667"/>
            <a:ext cx="2106000" cy="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/>
          <p:nvPr/>
        </p:nvSpPr>
        <p:spPr>
          <a:xfrm>
            <a:off x="8419475" y="3477741"/>
            <a:ext cx="1194250" cy="26618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2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Shape 165"/>
          <p:cNvCxnSpPr/>
          <p:nvPr/>
        </p:nvCxnSpPr>
        <p:spPr>
          <a:xfrm flipH="1">
            <a:off x="8013475" y="3957700"/>
            <a:ext cx="2088300" cy="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6" name="Shape 166"/>
          <p:cNvSpPr/>
          <p:nvPr/>
        </p:nvSpPr>
        <p:spPr>
          <a:xfrm>
            <a:off x="8375824" y="3865867"/>
            <a:ext cx="1237901" cy="28298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2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00100" y="908510"/>
            <a:ext cx="6060517" cy="2313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868349" y="1809810"/>
            <a:ext cx="537775" cy="26038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486950" y="1789998"/>
            <a:ext cx="10941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Préférences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206675" y="1738860"/>
            <a:ext cx="1052400" cy="38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Modèle décisionnel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27675" y="1317673"/>
            <a:ext cx="5539788" cy="107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21375" y="1672760"/>
            <a:ext cx="1840500" cy="5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21374" y="1392659"/>
            <a:ext cx="762299" cy="2802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Entrée</a:t>
            </a: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2778075" y="1784960"/>
            <a:ext cx="3675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370050" y="1790010"/>
            <a:ext cx="3675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848524" y="1672760"/>
            <a:ext cx="1318087" cy="5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848525" y="1392660"/>
            <a:ext cx="762300" cy="28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Sortie</a:t>
            </a:r>
            <a:endParaRPr dirty="0"/>
          </a:p>
        </p:txBody>
      </p:sp>
      <p:sp>
        <p:nvSpPr>
          <p:cNvPr id="161" name="Shape 161"/>
          <p:cNvSpPr/>
          <p:nvPr/>
        </p:nvSpPr>
        <p:spPr>
          <a:xfrm>
            <a:off x="4938099" y="1817760"/>
            <a:ext cx="1185425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sz="1800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18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Shape 170"/>
          <p:cNvCxnSpPr>
            <a:cxnSpLocks/>
            <a:stCxn id="147" idx="2"/>
            <a:endCxn id="151" idx="1"/>
          </p:cNvCxnSpPr>
          <p:nvPr/>
        </p:nvCxnSpPr>
        <p:spPr>
          <a:xfrm rot="16200000" flipH="1">
            <a:off x="1529642" y="1677792"/>
            <a:ext cx="869637" cy="1654446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73" name="Shape 173"/>
          <p:cNvSpPr/>
          <p:nvPr/>
        </p:nvSpPr>
        <p:spPr>
          <a:xfrm>
            <a:off x="500850" y="1064948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791683" y="2771984"/>
            <a:ext cx="1714217" cy="33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lt1"/>
                </a:solidFill>
              </a:rPr>
              <a:t>Modèle d’autrui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913728" y="2744598"/>
            <a:ext cx="367500" cy="3357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492700" y="2443533"/>
            <a:ext cx="316800" cy="280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602774" y="2509293"/>
            <a:ext cx="339515" cy="35504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371460" y="2784648"/>
            <a:ext cx="1077600" cy="25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Adaptation</a:t>
            </a:r>
            <a:endParaRPr/>
          </a:p>
        </p:txBody>
      </p:sp>
      <p:cxnSp>
        <p:nvCxnSpPr>
          <p:cNvPr id="162" name="Shape 162"/>
          <p:cNvCxnSpPr>
            <a:cxnSpLocks/>
            <a:stCxn id="161" idx="3"/>
            <a:endCxn id="139" idx="0"/>
          </p:cNvCxnSpPr>
          <p:nvPr/>
        </p:nvCxnSpPr>
        <p:spPr>
          <a:xfrm>
            <a:off x="6123524" y="1957860"/>
            <a:ext cx="1444576" cy="136085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7" name="Shape 167"/>
          <p:cNvSpPr/>
          <p:nvPr/>
        </p:nvSpPr>
        <p:spPr>
          <a:xfrm>
            <a:off x="6886475" y="1742611"/>
            <a:ext cx="367500" cy="3357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</a:t>
            </a:r>
            <a:endParaRPr dirty="0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C9A8BE9E-0840-4B40-9552-6107E4A76B41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4505900" y="2939835"/>
            <a:ext cx="2616700" cy="815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Shape 169"/>
          <p:cNvSpPr/>
          <p:nvPr/>
        </p:nvSpPr>
        <p:spPr>
          <a:xfrm>
            <a:off x="4848523" y="2804436"/>
            <a:ext cx="1237263" cy="244299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Utterance</a:t>
            </a:r>
            <a:r>
              <a:rPr lang="fr-FR" b="1" baseline="-25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100" b="1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67">
            <a:extLst>
              <a:ext uri="{FF2B5EF4-FFF2-40B4-BE49-F238E27FC236}">
                <a16:creationId xmlns:a16="http://schemas.microsoft.com/office/drawing/2014/main" id="{3437DBAB-0069-4253-B644-5A88884E9583}"/>
              </a:ext>
            </a:extLst>
          </p:cNvPr>
          <p:cNvSpPr/>
          <p:nvPr/>
        </p:nvSpPr>
        <p:spPr>
          <a:xfrm>
            <a:off x="5610825" y="3520011"/>
            <a:ext cx="367500" cy="33570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Grand écran</PresentationFormat>
  <Paragraphs>30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Entreprise ZENIKA</cp:lastModifiedBy>
  <cp:revision>9</cp:revision>
  <dcterms:modified xsi:type="dcterms:W3CDTF">2018-07-05T21:45:26Z</dcterms:modified>
</cp:coreProperties>
</file>