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D65B-F697-4FF3-AFD0-D468BDA963F8}" type="datetimeFigureOut">
              <a:rPr lang="fr-FR" smtClean="0"/>
              <a:t>18/10/2015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685-46EE-41CB-A86A-5A40BE5A4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68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D65B-F697-4FF3-AFD0-D468BDA963F8}" type="datetimeFigureOut">
              <a:rPr lang="fr-FR" smtClean="0"/>
              <a:t>18/10/2015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685-46EE-41CB-A86A-5A40BE5A4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73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D65B-F697-4FF3-AFD0-D468BDA963F8}" type="datetimeFigureOut">
              <a:rPr lang="fr-FR" smtClean="0"/>
              <a:t>18/10/2015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685-46EE-41CB-A86A-5A40BE5A4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90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D65B-F697-4FF3-AFD0-D468BDA963F8}" type="datetimeFigureOut">
              <a:rPr lang="fr-FR" smtClean="0"/>
              <a:t>18/10/2015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685-46EE-41CB-A86A-5A40BE5A4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91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D65B-F697-4FF3-AFD0-D468BDA963F8}" type="datetimeFigureOut">
              <a:rPr lang="fr-FR" smtClean="0"/>
              <a:t>18/10/2015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685-46EE-41CB-A86A-5A40BE5A4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73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D65B-F697-4FF3-AFD0-D468BDA963F8}" type="datetimeFigureOut">
              <a:rPr lang="fr-FR" smtClean="0"/>
              <a:t>18/10/2015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685-46EE-41CB-A86A-5A40BE5A4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29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D65B-F697-4FF3-AFD0-D468BDA963F8}" type="datetimeFigureOut">
              <a:rPr lang="fr-FR" smtClean="0"/>
              <a:t>18/10/2015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685-46EE-41CB-A86A-5A40BE5A4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28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D65B-F697-4FF3-AFD0-D468BDA963F8}" type="datetimeFigureOut">
              <a:rPr lang="fr-FR" smtClean="0"/>
              <a:t>18/10/2015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685-46EE-41CB-A86A-5A40BE5A4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63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D65B-F697-4FF3-AFD0-D468BDA963F8}" type="datetimeFigureOut">
              <a:rPr lang="fr-FR" smtClean="0"/>
              <a:t>18/10/2015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685-46EE-41CB-A86A-5A40BE5A4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83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D65B-F697-4FF3-AFD0-D468BDA963F8}" type="datetimeFigureOut">
              <a:rPr lang="fr-FR" smtClean="0"/>
              <a:t>18/10/2015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685-46EE-41CB-A86A-5A40BE5A4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D65B-F697-4FF3-AFD0-D468BDA963F8}" type="datetimeFigureOut">
              <a:rPr lang="fr-FR" smtClean="0"/>
              <a:t>18/10/2015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685-46EE-41CB-A86A-5A40BE5A4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94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9D65B-F697-4FF3-AFD0-D468BDA963F8}" type="datetimeFigureOut">
              <a:rPr lang="fr-FR" smtClean="0"/>
              <a:t>18/10/2015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4D685-46EE-41CB-A86A-5A40BE5A4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54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403104" y="188640"/>
            <a:ext cx="1944216" cy="64807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Choosing  a restaurant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755576" y="1556792"/>
            <a:ext cx="1728192" cy="64807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Define criteria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4932040" y="1556792"/>
            <a:ext cx="1656184" cy="64807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Propose a restaurant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Connecteur droit avec flèche 7"/>
          <p:cNvCxnSpPr>
            <a:stCxn id="4" idx="4"/>
            <a:endCxn id="5" idx="0"/>
          </p:cNvCxnSpPr>
          <p:nvPr/>
        </p:nvCxnSpPr>
        <p:spPr>
          <a:xfrm flipH="1">
            <a:off x="1619672" y="836712"/>
            <a:ext cx="275554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4" idx="4"/>
            <a:endCxn id="6" idx="0"/>
          </p:cNvCxnSpPr>
          <p:nvPr/>
        </p:nvCxnSpPr>
        <p:spPr>
          <a:xfrm>
            <a:off x="4375212" y="836712"/>
            <a:ext cx="138492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9522" y="2967675"/>
            <a:ext cx="1458162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Peer V </a:t>
            </a:r>
            <a:r>
              <a:rPr lang="en-US" dirty="0" smtClean="0">
                <a:solidFill>
                  <a:schemeClr val="tx1"/>
                </a:solidFill>
              </a:rPr>
              <a:t>submissive</a:t>
            </a:r>
          </a:p>
        </p:txBody>
      </p:sp>
      <p:sp>
        <p:nvSpPr>
          <p:cNvPr id="14" name="Ellipse 13"/>
          <p:cNvSpPr/>
          <p:nvPr/>
        </p:nvSpPr>
        <p:spPr>
          <a:xfrm>
            <a:off x="1907704" y="2895667"/>
            <a:ext cx="1800200" cy="64807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Propose criterio</a:t>
            </a:r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5" name="Ellipse 14"/>
          <p:cNvSpPr/>
          <p:nvPr/>
        </p:nvSpPr>
        <p:spPr>
          <a:xfrm>
            <a:off x="269522" y="4365104"/>
            <a:ext cx="1433962" cy="64807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Ask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criterion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Connecteur droit avec flèche 15"/>
          <p:cNvCxnSpPr>
            <a:stCxn id="5" idx="4"/>
            <a:endCxn id="13" idx="0"/>
          </p:cNvCxnSpPr>
          <p:nvPr/>
        </p:nvCxnSpPr>
        <p:spPr>
          <a:xfrm flipH="1">
            <a:off x="998603" y="2204864"/>
            <a:ext cx="621069" cy="7628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5" idx="4"/>
            <a:endCxn id="14" idx="0"/>
          </p:cNvCxnSpPr>
          <p:nvPr/>
        </p:nvCxnSpPr>
        <p:spPr>
          <a:xfrm>
            <a:off x="1619672" y="2204864"/>
            <a:ext cx="1188132" cy="6908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3" idx="2"/>
            <a:endCxn id="15" idx="0"/>
          </p:cNvCxnSpPr>
          <p:nvPr/>
        </p:nvCxnSpPr>
        <p:spPr>
          <a:xfrm flipH="1">
            <a:off x="986503" y="3543739"/>
            <a:ext cx="12100" cy="8213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692640" y="4004497"/>
            <a:ext cx="1698989" cy="842732"/>
          </a:xfrm>
          <a:prstGeom prst="wedgeRectCallout">
            <a:avLst>
              <a:gd name="adj1" fmla="val -41854"/>
              <a:gd name="adj2" fmla="val -10227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Decision function  (see section 2.2)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Arrondir un rectangle avec un coin diagonal 34"/>
          <p:cNvSpPr/>
          <p:nvPr/>
        </p:nvSpPr>
        <p:spPr>
          <a:xfrm>
            <a:off x="179512" y="1275487"/>
            <a:ext cx="4608512" cy="4536504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938781" y="1275487"/>
            <a:ext cx="1849243" cy="929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Loop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For each required criterion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Ellipse 36"/>
          <p:cNvSpPr/>
          <p:nvPr/>
        </p:nvSpPr>
        <p:spPr>
          <a:xfrm>
            <a:off x="7524328" y="1556792"/>
            <a:ext cx="1403648" cy="64807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Connecteur droit avec flèche 37"/>
          <p:cNvCxnSpPr>
            <a:stCxn id="4" idx="4"/>
            <a:endCxn id="37" idx="0"/>
          </p:cNvCxnSpPr>
          <p:nvPr/>
        </p:nvCxnSpPr>
        <p:spPr>
          <a:xfrm>
            <a:off x="4375212" y="836712"/>
            <a:ext cx="385094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713647" y="1648483"/>
            <a:ext cx="720080" cy="4646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…</a:t>
            </a:r>
            <a:endParaRPr lang="fr-F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9429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28</Words>
  <Application>Microsoft Office PowerPoint</Application>
  <PresentationFormat>Affichage à l'écran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Lydia</dc:creator>
  <cp:lastModifiedBy>Lydia</cp:lastModifiedBy>
  <cp:revision>8</cp:revision>
  <dcterms:created xsi:type="dcterms:W3CDTF">2015-10-18T17:50:42Z</dcterms:created>
  <dcterms:modified xsi:type="dcterms:W3CDTF">2015-10-18T19:51:33Z</dcterms:modified>
</cp:coreProperties>
</file>