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0743-5904-4808-8B86-188D84B59E17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771E-B979-42E5-B23E-84B87ACD9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01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0743-5904-4808-8B86-188D84B59E17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771E-B979-42E5-B23E-84B87ACD9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78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0743-5904-4808-8B86-188D84B59E17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771E-B979-42E5-B23E-84B87ACD9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64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0743-5904-4808-8B86-188D84B59E17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771E-B979-42E5-B23E-84B87ACD9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5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0743-5904-4808-8B86-188D84B59E17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771E-B979-42E5-B23E-84B87ACD9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99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0743-5904-4808-8B86-188D84B59E17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771E-B979-42E5-B23E-84B87ACD9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6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0743-5904-4808-8B86-188D84B59E17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771E-B979-42E5-B23E-84B87ACD9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30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0743-5904-4808-8B86-188D84B59E17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771E-B979-42E5-B23E-84B87ACD9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41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0743-5904-4808-8B86-188D84B59E17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771E-B979-42E5-B23E-84B87ACD9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40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0743-5904-4808-8B86-188D84B59E17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771E-B979-42E5-B23E-84B87ACD9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95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0743-5904-4808-8B86-188D84B59E17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771E-B979-42E5-B23E-84B87ACD9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58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60743-5904-4808-8B86-188D84B59E17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B771E-B979-42E5-B23E-84B87ACD9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95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avec flèche 6"/>
          <p:cNvCxnSpPr/>
          <p:nvPr/>
        </p:nvCxnSpPr>
        <p:spPr>
          <a:xfrm flipV="1">
            <a:off x="4644008" y="620688"/>
            <a:ext cx="0" cy="56886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1115616" y="3465004"/>
            <a:ext cx="7344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788024" y="595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068826" y="3504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158746" y="3702992"/>
            <a:ext cx="73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Agent 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910274" y="618517"/>
            <a:ext cx="73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User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88024" y="987849"/>
            <a:ext cx="3370722" cy="2369143"/>
          </a:xfrm>
          <a:prstGeom prst="rect">
            <a:avLst/>
          </a:prstGeom>
          <a:solidFill>
            <a:schemeClr val="accent1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61317" y="978788"/>
            <a:ext cx="1224136" cy="537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800" b="1" dirty="0" smtClean="0">
                <a:solidFill>
                  <a:schemeClr val="tx1"/>
                </a:solidFill>
              </a:rPr>
              <a:t>Peer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88024" y="987849"/>
            <a:ext cx="3370722" cy="4966279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b="1" dirty="0" smtClean="0">
              <a:solidFill>
                <a:schemeClr val="tx1"/>
              </a:solidFill>
            </a:endParaRPr>
          </a:p>
          <a:p>
            <a:endParaRPr lang="fr-FR" sz="2800" b="1" dirty="0">
              <a:solidFill>
                <a:schemeClr val="tx1"/>
              </a:solidFill>
            </a:endParaRPr>
          </a:p>
          <a:p>
            <a:endParaRPr lang="fr-FR" sz="2800" b="1" dirty="0" smtClean="0">
              <a:solidFill>
                <a:schemeClr val="tx1"/>
              </a:solidFill>
            </a:endParaRPr>
          </a:p>
          <a:p>
            <a:endParaRPr lang="fr-FR" sz="2800" b="1" dirty="0">
              <a:solidFill>
                <a:schemeClr val="tx1"/>
              </a:solidFill>
            </a:endParaRPr>
          </a:p>
          <a:p>
            <a:endParaRPr lang="fr-FR" sz="2800" b="1" dirty="0" smtClean="0">
              <a:solidFill>
                <a:schemeClr val="tx1"/>
              </a:solidFill>
            </a:endParaRPr>
          </a:p>
          <a:p>
            <a:endParaRPr lang="fr-FR" sz="2800" b="1" dirty="0">
              <a:solidFill>
                <a:schemeClr val="tx1"/>
              </a:solidFill>
            </a:endParaRPr>
          </a:p>
          <a:p>
            <a:endParaRPr lang="fr-FR" sz="28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2800" b="1" dirty="0" err="1" smtClean="0">
                <a:solidFill>
                  <a:schemeClr val="tx1"/>
                </a:solidFill>
              </a:rPr>
              <a:t>Submissive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5017" y="987849"/>
            <a:ext cx="7246129" cy="2367649"/>
          </a:xfrm>
          <a:prstGeom prst="rect">
            <a:avLst/>
          </a:prstGeom>
          <a:solidFill>
            <a:schemeClr val="accent6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 smtClean="0">
                <a:solidFill>
                  <a:schemeClr val="tx1"/>
                </a:solidFill>
              </a:rPr>
              <a:t>Dominant</a:t>
            </a:r>
            <a:endParaRPr lang="fr-F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561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Affichage à l'écran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Lydia</dc:creator>
  <cp:lastModifiedBy>Lydia</cp:lastModifiedBy>
  <cp:revision>2</cp:revision>
  <dcterms:created xsi:type="dcterms:W3CDTF">2015-10-18T22:11:39Z</dcterms:created>
  <dcterms:modified xsi:type="dcterms:W3CDTF">2015-10-18T22:22:05Z</dcterms:modified>
</cp:coreProperties>
</file>