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75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4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50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77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9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7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61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45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32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4281-DC97-445F-836C-4F70F6BF1CE4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1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avec flèche 8"/>
          <p:cNvCxnSpPr>
            <a:cxnSpLocks/>
          </p:cNvCxnSpPr>
          <p:nvPr/>
        </p:nvCxnSpPr>
        <p:spPr>
          <a:xfrm flipV="1">
            <a:off x="2170937" y="1080476"/>
            <a:ext cx="0" cy="44194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cxnSpLocks/>
          </p:cNvCxnSpPr>
          <p:nvPr/>
        </p:nvCxnSpPr>
        <p:spPr>
          <a:xfrm flipV="1">
            <a:off x="2177067" y="5479146"/>
            <a:ext cx="769697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2177068" y="2116394"/>
            <a:ext cx="6885817" cy="3367073"/>
            <a:chOff x="1741993" y="1788456"/>
            <a:chExt cx="6471695" cy="3604653"/>
          </a:xfrm>
        </p:grpSpPr>
        <p:cxnSp>
          <p:nvCxnSpPr>
            <p:cNvPr id="21" name="Connecteur droit 20"/>
            <p:cNvCxnSpPr>
              <a:cxnSpLocks/>
            </p:cNvCxnSpPr>
            <p:nvPr/>
          </p:nvCxnSpPr>
          <p:spPr>
            <a:xfrm>
              <a:off x="1741993" y="1788456"/>
              <a:ext cx="2407533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cxnSpLocks/>
            </p:cNvCxnSpPr>
            <p:nvPr/>
          </p:nvCxnSpPr>
          <p:spPr>
            <a:xfrm>
              <a:off x="4149526" y="1788456"/>
              <a:ext cx="4064162" cy="3604653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9606708" y="5546204"/>
            <a:ext cx="76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endParaRPr lang="fr-FR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40729" y="414323"/>
            <a:ext cx="2110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fr-FR" b="1" dirty="0"/>
              <a:t>Self(</a:t>
            </a:r>
            <a:r>
              <a:rPr lang="fr-FR" b="1" dirty="0" err="1"/>
              <a:t>pow,t</a:t>
            </a:r>
            <a:r>
              <a:rPr lang="fr-FR" b="1" dirty="0"/>
              <a:t>)</a:t>
            </a:r>
          </a:p>
        </p:txBody>
      </p:sp>
      <p:cxnSp>
        <p:nvCxnSpPr>
          <p:cNvPr id="39" name="Connecteur droit 38"/>
          <p:cNvCxnSpPr>
            <a:cxnSpLocks/>
          </p:cNvCxnSpPr>
          <p:nvPr/>
        </p:nvCxnSpPr>
        <p:spPr>
          <a:xfrm>
            <a:off x="4743846" y="1833940"/>
            <a:ext cx="1" cy="36408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486770" y="1262138"/>
            <a:ext cx="7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1"/>
            </a:lvl1pPr>
          </a:lstStyle>
          <a:p>
            <a:r>
              <a:rPr lang="el-GR" b="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l-G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170937" y="1502495"/>
            <a:ext cx="11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fr-FR" b="1" dirty="0" err="1"/>
              <a:t>pow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83006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9</cp:revision>
  <dcterms:created xsi:type="dcterms:W3CDTF">2017-04-05T19:26:44Z</dcterms:created>
  <dcterms:modified xsi:type="dcterms:W3CDTF">2017-09-23T18:26:56Z</dcterms:modified>
</cp:coreProperties>
</file>