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26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35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3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82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03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39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9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4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1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92CC-4984-44A6-9156-2851B14D67A9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A57B-FB3B-4C51-8B05-0456DB30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8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 descr=" 43"/>
          <p:cNvSpPr/>
          <p:nvPr/>
        </p:nvSpPr>
        <p:spPr>
          <a:xfrm>
            <a:off x="2626261" y="3252859"/>
            <a:ext cx="815653" cy="279589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9050" cap="flat" cmpd="sng" algn="ctr">
            <a:solidFill>
              <a:srgbClr val="92D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At(Obj,R2)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 descr=" 44"/>
          <p:cNvSpPr/>
          <p:nvPr/>
        </p:nvSpPr>
        <p:spPr>
          <a:xfrm>
            <a:off x="1547724" y="3252858"/>
            <a:ext cx="996867" cy="278793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9050" cap="flat" cmpd="sng" algn="ctr">
            <a:solidFill>
              <a:srgbClr val="92D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isOpen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(Door)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At(Obj,R1)</a:t>
            </a:r>
          </a:p>
        </p:txBody>
      </p:sp>
      <p:sp>
        <p:nvSpPr>
          <p:cNvPr id="66" name="Rectangle 65" descr=" 87"/>
          <p:cNvSpPr/>
          <p:nvPr/>
        </p:nvSpPr>
        <p:spPr>
          <a:xfrm>
            <a:off x="898465" y="2084053"/>
            <a:ext cx="6349703" cy="27130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rganigramme : Terminateur 66" descr=" 88"/>
          <p:cNvSpPr/>
          <p:nvPr/>
        </p:nvSpPr>
        <p:spPr>
          <a:xfrm>
            <a:off x="1500179" y="2390338"/>
            <a:ext cx="2135717" cy="346867"/>
          </a:xfrm>
          <a:prstGeom prst="flowChartTerminator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Move (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R1, R2, Door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cxnSp>
        <p:nvCxnSpPr>
          <p:cNvPr id="68" name="Connecteur droit avec flèche 67" descr=" 89"/>
          <p:cNvCxnSpPr>
            <a:stCxn id="67" idx="2"/>
            <a:endCxn id="69" idx="0"/>
          </p:cNvCxnSpPr>
          <p:nvPr/>
        </p:nvCxnSpPr>
        <p:spPr>
          <a:xfrm flipH="1">
            <a:off x="2544591" y="2737205"/>
            <a:ext cx="23447" cy="865319"/>
          </a:xfrm>
          <a:prstGeom prst="straightConnector1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69" name="Organigramme : Terminateur 68" descr=" 90"/>
          <p:cNvSpPr/>
          <p:nvPr/>
        </p:nvSpPr>
        <p:spPr>
          <a:xfrm>
            <a:off x="1525294" y="3602524"/>
            <a:ext cx="2038594" cy="343533"/>
          </a:xfrm>
          <a:prstGeom prst="flowChartTerminator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Walk (Room1, Room2, Door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70" name="Organigramme : Terminateur 69" descr=" 91"/>
          <p:cNvSpPr/>
          <p:nvPr/>
        </p:nvSpPr>
        <p:spPr>
          <a:xfrm>
            <a:off x="3653425" y="3604800"/>
            <a:ext cx="1350623" cy="325979"/>
          </a:xfrm>
          <a:prstGeom prst="flowChartTerminator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Put-down (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71" name="Organigramme : Terminateur 70" descr=" 92"/>
          <p:cNvSpPr/>
          <p:nvPr/>
        </p:nvSpPr>
        <p:spPr>
          <a:xfrm>
            <a:off x="82442" y="3630786"/>
            <a:ext cx="1321205" cy="315271"/>
          </a:xfrm>
          <a:prstGeom prst="flowChartTerminator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Pick-up (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cxnSp>
        <p:nvCxnSpPr>
          <p:cNvPr id="72" name="Connecteur droit avec flèche 71" descr=" 93"/>
          <p:cNvCxnSpPr>
            <a:stCxn id="67" idx="2"/>
            <a:endCxn id="71" idx="0"/>
          </p:cNvCxnSpPr>
          <p:nvPr/>
        </p:nvCxnSpPr>
        <p:spPr>
          <a:xfrm flipH="1">
            <a:off x="743045" y="2737205"/>
            <a:ext cx="1824993" cy="89358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73" name="Connecteur droit avec flèche 72" descr=" 94"/>
          <p:cNvCxnSpPr>
            <a:stCxn id="67" idx="2"/>
            <a:endCxn id="70" idx="0"/>
          </p:cNvCxnSpPr>
          <p:nvPr/>
        </p:nvCxnSpPr>
        <p:spPr>
          <a:xfrm>
            <a:off x="2568038" y="2737205"/>
            <a:ext cx="1760699" cy="86759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74" name="Organigramme : Terminateur 73" descr=" 95"/>
          <p:cNvSpPr/>
          <p:nvPr/>
        </p:nvSpPr>
        <p:spPr>
          <a:xfrm>
            <a:off x="3251882" y="1362351"/>
            <a:ext cx="2126552" cy="358528"/>
          </a:xfrm>
          <a:prstGeom prst="flowChartTerminator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Move&amp;paint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cxnSp>
        <p:nvCxnSpPr>
          <p:cNvPr id="75" name="Connecteur droit 74" descr=" 96"/>
          <p:cNvCxnSpPr>
            <a:stCxn id="74" idx="2"/>
            <a:endCxn id="67" idx="0"/>
          </p:cNvCxnSpPr>
          <p:nvPr/>
        </p:nvCxnSpPr>
        <p:spPr>
          <a:xfrm flipH="1">
            <a:off x="2568038" y="1720879"/>
            <a:ext cx="1747120" cy="66945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7" name="Connecteur droit 76" descr=" 98"/>
          <p:cNvCxnSpPr>
            <a:stCxn id="74" idx="2"/>
            <a:endCxn id="76" idx="0"/>
          </p:cNvCxnSpPr>
          <p:nvPr/>
        </p:nvCxnSpPr>
        <p:spPr>
          <a:xfrm>
            <a:off x="4315158" y="1720879"/>
            <a:ext cx="1879589" cy="66945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78" name="Groupe 77" descr=" 99"/>
          <p:cNvGrpSpPr/>
          <p:nvPr/>
        </p:nvGrpSpPr>
        <p:grpSpPr>
          <a:xfrm>
            <a:off x="5378434" y="2737204"/>
            <a:ext cx="1614185" cy="1195852"/>
            <a:chOff x="5614364" y="3668274"/>
            <a:chExt cx="1614185" cy="1195852"/>
          </a:xfrm>
        </p:grpSpPr>
        <p:grpSp>
          <p:nvGrpSpPr>
            <p:cNvPr id="79" name="Groupe 78"/>
            <p:cNvGrpSpPr/>
            <p:nvPr/>
          </p:nvGrpSpPr>
          <p:grpSpPr>
            <a:xfrm>
              <a:off x="5614364" y="3668274"/>
              <a:ext cx="1614185" cy="1193574"/>
              <a:chOff x="614514" y="-653150"/>
              <a:chExt cx="1683664" cy="1258284"/>
            </a:xfrm>
          </p:grpSpPr>
          <p:sp>
            <p:nvSpPr>
              <p:cNvPr id="84" name="Organigramme : Terminateur 83"/>
              <p:cNvSpPr/>
              <p:nvPr/>
            </p:nvSpPr>
            <p:spPr>
              <a:xfrm>
                <a:off x="1771172" y="288878"/>
                <a:ext cx="527006" cy="316256"/>
              </a:xfrm>
              <a:prstGeom prst="flowChartTerminator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 </a:t>
                </a:r>
                <a:endParaRPr kumimoji="0" lang="fr-FR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85" name="Organigramme : Terminateur 84"/>
              <p:cNvSpPr/>
              <p:nvPr/>
            </p:nvSpPr>
            <p:spPr>
              <a:xfrm>
                <a:off x="614514" y="269216"/>
                <a:ext cx="570688" cy="328182"/>
              </a:xfrm>
              <a:prstGeom prst="flowChartTerminator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 </a:t>
                </a:r>
                <a:endParaRPr kumimoji="0" lang="fr-FR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cxnSp>
            <p:nvCxnSpPr>
              <p:cNvPr id="86" name="Connecteur droit avec flèche 85"/>
              <p:cNvCxnSpPr>
                <a:stCxn id="76" idx="2"/>
                <a:endCxn id="85" idx="0"/>
              </p:cNvCxnSpPr>
              <p:nvPr/>
            </p:nvCxnSpPr>
            <p:spPr>
              <a:xfrm flipH="1">
                <a:off x="899858" y="-653150"/>
                <a:ext cx="566105" cy="922366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</p:cxnSp>
          <p:cxnSp>
            <p:nvCxnSpPr>
              <p:cNvPr id="87" name="Connecteur droit avec flèche 86"/>
              <p:cNvCxnSpPr>
                <a:stCxn id="76" idx="2"/>
                <a:endCxn id="84" idx="0"/>
              </p:cNvCxnSpPr>
              <p:nvPr/>
            </p:nvCxnSpPr>
            <p:spPr>
              <a:xfrm>
                <a:off x="1465963" y="-653150"/>
                <a:ext cx="568712" cy="942028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</p:cxnSp>
        </p:grpSp>
        <p:sp>
          <p:nvSpPr>
            <p:cNvPr id="80" name="Rectangle 79"/>
            <p:cNvSpPr/>
            <p:nvPr/>
          </p:nvSpPr>
          <p:spPr>
            <a:xfrm>
              <a:off x="6189475" y="4530771"/>
              <a:ext cx="488599" cy="3333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…</a:t>
              </a:r>
              <a:endPara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</p:grpSp>
      <p:sp>
        <p:nvSpPr>
          <p:cNvPr id="88" name="Organigramme : Préparation 87" descr=" 109"/>
          <p:cNvSpPr/>
          <p:nvPr/>
        </p:nvSpPr>
        <p:spPr>
          <a:xfrm>
            <a:off x="3348034" y="1440462"/>
            <a:ext cx="219075" cy="188338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rganigramme : Préparation 88" descr=" 110"/>
          <p:cNvSpPr/>
          <p:nvPr/>
        </p:nvSpPr>
        <p:spPr>
          <a:xfrm>
            <a:off x="5056923" y="1440462"/>
            <a:ext cx="219075" cy="188338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rganigramme : Préparation 89" descr=" 111"/>
          <p:cNvSpPr/>
          <p:nvPr/>
        </p:nvSpPr>
        <p:spPr>
          <a:xfrm>
            <a:off x="1616621" y="2474389"/>
            <a:ext cx="219075" cy="188338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rganigramme : Préparation 90" descr=" 112"/>
          <p:cNvSpPr/>
          <p:nvPr/>
        </p:nvSpPr>
        <p:spPr>
          <a:xfrm>
            <a:off x="3344813" y="2474958"/>
            <a:ext cx="219075" cy="188338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5" name="Groupe 134"/>
          <p:cNvGrpSpPr/>
          <p:nvPr/>
        </p:nvGrpSpPr>
        <p:grpSpPr>
          <a:xfrm>
            <a:off x="5297214" y="2390337"/>
            <a:ext cx="1795066" cy="346867"/>
            <a:chOff x="5116100" y="2472227"/>
            <a:chExt cx="1795066" cy="346867"/>
          </a:xfrm>
        </p:grpSpPr>
        <p:sp>
          <p:nvSpPr>
            <p:cNvPr id="76" name="Organigramme : Terminateur 75" descr=" 97"/>
            <p:cNvSpPr/>
            <p:nvPr/>
          </p:nvSpPr>
          <p:spPr>
            <a:xfrm>
              <a:off x="5116100" y="2472227"/>
              <a:ext cx="1795066" cy="346867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Paint_object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(</a:t>
              </a:r>
              <a:r>
                <a:rPr kumimoji="0" 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Obj</a:t>
              </a: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)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92" name="Organigramme : Préparation 91" descr=" 113"/>
            <p:cNvSpPr/>
            <p:nvPr/>
          </p:nvSpPr>
          <p:spPr>
            <a:xfrm>
              <a:off x="5204994" y="2574786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Organigramme : Préparation 92" descr=" 114"/>
            <p:cNvSpPr/>
            <p:nvPr/>
          </p:nvSpPr>
          <p:spPr>
            <a:xfrm>
              <a:off x="6642103" y="2574786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4" name="Organigramme : Préparation 93" descr=" 115"/>
          <p:cNvSpPr/>
          <p:nvPr/>
        </p:nvSpPr>
        <p:spPr>
          <a:xfrm>
            <a:off x="136051" y="3715797"/>
            <a:ext cx="187477" cy="145251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rganigramme : Préparation 94" descr=" 116"/>
          <p:cNvSpPr/>
          <p:nvPr/>
        </p:nvSpPr>
        <p:spPr>
          <a:xfrm>
            <a:off x="1177497" y="3715797"/>
            <a:ext cx="154143" cy="145251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rganigramme : Préparation 96" descr=" 118"/>
          <p:cNvSpPr/>
          <p:nvPr/>
        </p:nvSpPr>
        <p:spPr>
          <a:xfrm>
            <a:off x="3370922" y="3722181"/>
            <a:ext cx="155246" cy="138867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102" descr=" 141"/>
          <p:cNvSpPr/>
          <p:nvPr/>
        </p:nvSpPr>
        <p:spPr>
          <a:xfrm>
            <a:off x="1796479" y="4394812"/>
            <a:ext cx="3098572" cy="447699"/>
          </a:xfrm>
          <a:prstGeom prst="rect">
            <a:avLst/>
          </a:prstGeom>
          <a:solidFill>
            <a:srgbClr val="15FF7F"/>
          </a:solidFill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Repair Plan=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{Unlock(Door), Open(Door)}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n-cs"/>
            </a:endParaRPr>
          </a:p>
        </p:txBody>
      </p:sp>
      <p:cxnSp>
        <p:nvCxnSpPr>
          <p:cNvPr id="104" name="Connecteur en angle 103" descr=" 142"/>
          <p:cNvCxnSpPr>
            <a:stCxn id="64" idx="1"/>
            <a:endCxn id="103" idx="1"/>
          </p:cNvCxnSpPr>
          <p:nvPr/>
        </p:nvCxnSpPr>
        <p:spPr>
          <a:xfrm rot="10800000" flipH="1" flipV="1">
            <a:off x="1547723" y="3392254"/>
            <a:ext cx="248755" cy="1226407"/>
          </a:xfrm>
          <a:prstGeom prst="bentConnector3">
            <a:avLst>
              <a:gd name="adj1" fmla="val -31548"/>
            </a:avLst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headEnd type="stealth"/>
            <a:tailEnd type="none"/>
          </a:ln>
          <a:effectLst/>
        </p:spPr>
      </p:cxnSp>
      <p:sp>
        <p:nvSpPr>
          <p:cNvPr id="106" name="Organigramme : Préparation 105" descr=" 118"/>
          <p:cNvSpPr/>
          <p:nvPr/>
        </p:nvSpPr>
        <p:spPr>
          <a:xfrm>
            <a:off x="1608442" y="3722181"/>
            <a:ext cx="155246" cy="138867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7" name="Connecteur en angle 106" descr=" 180"/>
          <p:cNvCxnSpPr>
            <a:stCxn id="103" idx="3"/>
            <a:endCxn id="114" idx="1"/>
          </p:cNvCxnSpPr>
          <p:nvPr/>
        </p:nvCxnSpPr>
        <p:spPr>
          <a:xfrm>
            <a:off x="4895051" y="4618662"/>
            <a:ext cx="2434190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B050"/>
            </a:solidFill>
            <a:prstDash val="sysDash"/>
            <a:miter lim="800000"/>
            <a:headEnd type="stealth"/>
            <a:tailEnd type="none"/>
          </a:ln>
          <a:effectLst/>
        </p:spPr>
      </p:cxnSp>
      <p:sp>
        <p:nvSpPr>
          <p:cNvPr id="108" name="Rectangle 107" descr=" 135"/>
          <p:cNvSpPr/>
          <p:nvPr/>
        </p:nvSpPr>
        <p:spPr>
          <a:xfrm>
            <a:off x="7337048" y="332656"/>
            <a:ext cx="1699448" cy="4549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Reactive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DC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 descr=" 136"/>
          <p:cNvSpPr/>
          <p:nvPr/>
        </p:nvSpPr>
        <p:spPr>
          <a:xfrm>
            <a:off x="7337048" y="813382"/>
            <a:ext cx="1699448" cy="1223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Paint_object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Walk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(R1,R2,D)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Unlock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13" name="Rectangle 112" descr=" 135"/>
          <p:cNvSpPr/>
          <p:nvPr/>
        </p:nvSpPr>
        <p:spPr>
          <a:xfrm>
            <a:off x="7337048" y="3669308"/>
            <a:ext cx="1699448" cy="4549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Declarative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 descr=" 136"/>
          <p:cNvSpPr/>
          <p:nvPr/>
        </p:nvSpPr>
        <p:spPr>
          <a:xfrm>
            <a:off x="7329241" y="4152141"/>
            <a:ext cx="1699448" cy="933043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25400" cap="flat" cmpd="sng" algn="ctr">
            <a:solidFill>
              <a:srgbClr val="70AD47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aint_object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US" sz="1400" b="1" kern="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bj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u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nlock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0" dirty="0">
                <a:solidFill>
                  <a:prstClr val="black"/>
                </a:solidFill>
                <a:latin typeface="Calibri"/>
              </a:rPr>
              <a:t>o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cxnSp>
        <p:nvCxnSpPr>
          <p:cNvPr id="144" name="Connecteur droit avec flèche 143"/>
          <p:cNvCxnSpPr>
            <a:stCxn id="109" idx="2"/>
            <a:endCxn id="113" idx="0"/>
          </p:cNvCxnSpPr>
          <p:nvPr/>
        </p:nvCxnSpPr>
        <p:spPr>
          <a:xfrm>
            <a:off x="8186772" y="2036564"/>
            <a:ext cx="0" cy="1632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rganigramme : Préparation 146" descr=" 118"/>
          <p:cNvSpPr/>
          <p:nvPr/>
        </p:nvSpPr>
        <p:spPr>
          <a:xfrm>
            <a:off x="3700807" y="3717032"/>
            <a:ext cx="155246" cy="138867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rganigramme : Préparation 147" descr=" 118"/>
          <p:cNvSpPr/>
          <p:nvPr/>
        </p:nvSpPr>
        <p:spPr>
          <a:xfrm>
            <a:off x="4780927" y="3717032"/>
            <a:ext cx="155246" cy="138867"/>
          </a:xfrm>
          <a:prstGeom prst="flowChartPreparation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800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Office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3</cp:revision>
  <dcterms:created xsi:type="dcterms:W3CDTF">2014-08-29T09:19:46Z</dcterms:created>
  <dcterms:modified xsi:type="dcterms:W3CDTF">2014-08-29T09:57:14Z</dcterms:modified>
</cp:coreProperties>
</file>