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93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EFEC-9530-4E67-B742-1083333A5631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3B4-DD32-4594-A5CC-9C230D29F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92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EFEC-9530-4E67-B742-1083333A5631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3B4-DD32-4594-A5CC-9C230D29F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92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EFEC-9530-4E67-B742-1083333A5631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3B4-DD32-4594-A5CC-9C230D29F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28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EFEC-9530-4E67-B742-1083333A5631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3B4-DD32-4594-A5CC-9C230D29F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5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EFEC-9530-4E67-B742-1083333A5631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3B4-DD32-4594-A5CC-9C230D29F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2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EFEC-9530-4E67-B742-1083333A5631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3B4-DD32-4594-A5CC-9C230D29F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88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EFEC-9530-4E67-B742-1083333A5631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3B4-DD32-4594-A5CC-9C230D29F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1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EFEC-9530-4E67-B742-1083333A5631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3B4-DD32-4594-A5CC-9C230D29F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92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EFEC-9530-4E67-B742-1083333A5631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3B4-DD32-4594-A5CC-9C230D29F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6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EFEC-9530-4E67-B742-1083333A5631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3B4-DD32-4594-A5CC-9C230D29F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9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EFEC-9530-4E67-B742-1083333A5631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3B4-DD32-4594-A5CC-9C230D29F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95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EFEC-9530-4E67-B742-1083333A5631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3B3B4-DD32-4594-A5CC-9C230D29F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96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e 77"/>
          <p:cNvGrpSpPr/>
          <p:nvPr/>
        </p:nvGrpSpPr>
        <p:grpSpPr>
          <a:xfrm>
            <a:off x="251520" y="827420"/>
            <a:ext cx="8712968" cy="4617804"/>
            <a:chOff x="251520" y="827420"/>
            <a:chExt cx="8712968" cy="4617804"/>
          </a:xfrm>
        </p:grpSpPr>
        <p:grpSp>
          <p:nvGrpSpPr>
            <p:cNvPr id="60" name="Groupe 59"/>
            <p:cNvGrpSpPr/>
            <p:nvPr/>
          </p:nvGrpSpPr>
          <p:grpSpPr>
            <a:xfrm>
              <a:off x="755576" y="1783672"/>
              <a:ext cx="3744416" cy="3024336"/>
              <a:chOff x="755576" y="764704"/>
              <a:chExt cx="3744416" cy="3024336"/>
            </a:xfrm>
          </p:grpSpPr>
          <p:grpSp>
            <p:nvGrpSpPr>
              <p:cNvPr id="33" name="Groupe 32"/>
              <p:cNvGrpSpPr/>
              <p:nvPr/>
            </p:nvGrpSpPr>
            <p:grpSpPr>
              <a:xfrm>
                <a:off x="971600" y="978817"/>
                <a:ext cx="3078342" cy="2510785"/>
                <a:chOff x="971600" y="978817"/>
                <a:chExt cx="3078342" cy="2510785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971600" y="978817"/>
                  <a:ext cx="1296144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err="1" smtClean="0">
                      <a:solidFill>
                        <a:schemeClr val="tx1"/>
                      </a:solidFill>
                    </a:rPr>
                    <a:t>Japanese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2854272" y="980728"/>
                  <a:ext cx="1152128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err="1" smtClean="0">
                      <a:solidFill>
                        <a:schemeClr val="tx1"/>
                      </a:solidFill>
                    </a:rPr>
                    <a:t>Chinese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115440" y="2060848"/>
                  <a:ext cx="1008464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err="1" smtClean="0">
                      <a:solidFill>
                        <a:schemeClr val="tx1"/>
                      </a:solidFill>
                    </a:rPr>
                    <a:t>Italian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969822" y="2060848"/>
                  <a:ext cx="1080120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smtClean="0">
                      <a:solidFill>
                        <a:schemeClr val="tx1"/>
                      </a:solidFill>
                    </a:rPr>
                    <a:t>French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916705" y="3057554"/>
                  <a:ext cx="1296144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err="1" smtClean="0">
                      <a:solidFill>
                        <a:schemeClr val="tx1"/>
                      </a:solidFill>
                    </a:rPr>
                    <a:t>Turkish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" name="Connecteur droit avec flèche 9"/>
                <p:cNvCxnSpPr>
                  <a:stCxn id="6" idx="0"/>
                  <a:endCxn id="4" idx="2"/>
                </p:cNvCxnSpPr>
                <p:nvPr/>
              </p:nvCxnSpPr>
              <p:spPr>
                <a:xfrm flipV="1">
                  <a:off x="1619672" y="1410865"/>
                  <a:ext cx="0" cy="64998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avec flèche 10"/>
                <p:cNvCxnSpPr>
                  <a:stCxn id="7" idx="0"/>
                  <a:endCxn id="4" idx="2"/>
                </p:cNvCxnSpPr>
                <p:nvPr/>
              </p:nvCxnSpPr>
              <p:spPr>
                <a:xfrm flipH="1" flipV="1">
                  <a:off x="1619672" y="1410865"/>
                  <a:ext cx="1890210" cy="64998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avec flèche 13"/>
                <p:cNvCxnSpPr>
                  <a:stCxn id="7" idx="0"/>
                  <a:endCxn id="5" idx="2"/>
                </p:cNvCxnSpPr>
                <p:nvPr/>
              </p:nvCxnSpPr>
              <p:spPr>
                <a:xfrm flipH="1" flipV="1">
                  <a:off x="3430336" y="1412776"/>
                  <a:ext cx="79546" cy="6480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avec flèche 16"/>
                <p:cNvCxnSpPr>
                  <a:stCxn id="8" idx="0"/>
                  <a:endCxn id="7" idx="2"/>
                </p:cNvCxnSpPr>
                <p:nvPr/>
              </p:nvCxnSpPr>
              <p:spPr>
                <a:xfrm flipV="1">
                  <a:off x="2564777" y="2492896"/>
                  <a:ext cx="945105" cy="5646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avec flèche 19"/>
                <p:cNvCxnSpPr>
                  <a:stCxn id="8" idx="0"/>
                  <a:endCxn id="6" idx="2"/>
                </p:cNvCxnSpPr>
                <p:nvPr/>
              </p:nvCxnSpPr>
              <p:spPr>
                <a:xfrm flipH="1" flipV="1">
                  <a:off x="1619672" y="2492896"/>
                  <a:ext cx="945105" cy="5646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Rectangle 54"/>
              <p:cNvSpPr/>
              <p:nvPr/>
            </p:nvSpPr>
            <p:spPr>
              <a:xfrm>
                <a:off x="755576" y="764704"/>
                <a:ext cx="3744416" cy="3024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</p:grpSp>
        <p:grpSp>
          <p:nvGrpSpPr>
            <p:cNvPr id="61" name="Groupe 60"/>
            <p:cNvGrpSpPr/>
            <p:nvPr/>
          </p:nvGrpSpPr>
          <p:grpSpPr>
            <a:xfrm>
              <a:off x="4846288" y="1456682"/>
              <a:ext cx="3744416" cy="1988327"/>
              <a:chOff x="4846288" y="786897"/>
              <a:chExt cx="3744416" cy="1988327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5110813" y="978817"/>
                <a:ext cx="3068857" cy="1508956"/>
                <a:chOff x="4859053" y="1048334"/>
                <a:chExt cx="3068857" cy="1508956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859053" y="2125242"/>
                  <a:ext cx="1296144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smtClean="0">
                      <a:solidFill>
                        <a:schemeClr val="tx1"/>
                      </a:solidFill>
                    </a:rPr>
                    <a:t>Cuisine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62713" y="1048334"/>
                  <a:ext cx="1152128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smtClean="0">
                      <a:solidFill>
                        <a:schemeClr val="tx1"/>
                      </a:solidFill>
                    </a:rPr>
                    <a:t>Ambiance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847790" y="2125242"/>
                  <a:ext cx="1080120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err="1" smtClean="0">
                      <a:solidFill>
                        <a:schemeClr val="tx1"/>
                      </a:solidFill>
                    </a:rPr>
                    <a:t>Cost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Connecteur droit avec flèche 36"/>
                <p:cNvCxnSpPr>
                  <a:stCxn id="34" idx="3"/>
                  <a:endCxn id="36" idx="1"/>
                </p:cNvCxnSpPr>
                <p:nvPr/>
              </p:nvCxnSpPr>
              <p:spPr>
                <a:xfrm>
                  <a:off x="6155197" y="2341266"/>
                  <a:ext cx="69259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/>
                <p:cNvCxnSpPr>
                  <a:stCxn id="36" idx="0"/>
                  <a:endCxn id="35" idx="2"/>
                </p:cNvCxnSpPr>
                <p:nvPr/>
              </p:nvCxnSpPr>
              <p:spPr>
                <a:xfrm flipH="1" flipV="1">
                  <a:off x="6638777" y="1480382"/>
                  <a:ext cx="749073" cy="64486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55"/>
              <p:cNvSpPr/>
              <p:nvPr/>
            </p:nvSpPr>
            <p:spPr>
              <a:xfrm>
                <a:off x="4846288" y="786897"/>
                <a:ext cx="3744416" cy="19883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</p:grpSp>
        <p:grpSp>
          <p:nvGrpSpPr>
            <p:cNvPr id="62" name="Groupe 61"/>
            <p:cNvGrpSpPr/>
            <p:nvPr/>
          </p:nvGrpSpPr>
          <p:grpSpPr>
            <a:xfrm>
              <a:off x="4860032" y="3615260"/>
              <a:ext cx="3744416" cy="698367"/>
              <a:chOff x="4860032" y="2945475"/>
              <a:chExt cx="3744416" cy="698367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5364088" y="3078635"/>
                <a:ext cx="1008112" cy="4320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err="1" smtClean="0">
                    <a:solidFill>
                      <a:schemeClr val="tx1"/>
                    </a:solidFill>
                  </a:rPr>
                  <a:t>Calm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064793" y="3078635"/>
                <a:ext cx="1080120" cy="4320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Noisy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Connecteur droit avec flèche 47"/>
              <p:cNvCxnSpPr>
                <a:stCxn id="46" idx="3"/>
                <a:endCxn id="47" idx="1"/>
              </p:cNvCxnSpPr>
              <p:nvPr/>
            </p:nvCxnSpPr>
            <p:spPr>
              <a:xfrm>
                <a:off x="6372200" y="3294659"/>
                <a:ext cx="69259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4860032" y="2945475"/>
                <a:ext cx="3744416" cy="6983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4846288" y="4458825"/>
              <a:ext cx="3744416" cy="698367"/>
              <a:chOff x="4860032" y="3810753"/>
              <a:chExt cx="3744416" cy="698367"/>
            </a:xfrm>
          </p:grpSpPr>
          <p:grpSp>
            <p:nvGrpSpPr>
              <p:cNvPr id="54" name="Groupe 53"/>
              <p:cNvGrpSpPr/>
              <p:nvPr/>
            </p:nvGrpSpPr>
            <p:grpSpPr>
              <a:xfrm>
                <a:off x="5220072" y="4005064"/>
                <a:ext cx="2924841" cy="432048"/>
                <a:chOff x="5220072" y="4005064"/>
                <a:chExt cx="2924841" cy="432048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5220072" y="4005064"/>
                  <a:ext cx="1152128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err="1" smtClean="0">
                      <a:solidFill>
                        <a:schemeClr val="tx1"/>
                      </a:solidFill>
                    </a:rPr>
                    <a:t>Expensive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064793" y="4005064"/>
                  <a:ext cx="1080120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smtClean="0">
                      <a:solidFill>
                        <a:schemeClr val="tx1"/>
                      </a:solidFill>
                    </a:rPr>
                    <a:t>Cheap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Connecteur droit avec flèche 51"/>
                <p:cNvCxnSpPr>
                  <a:stCxn id="50" idx="3"/>
                  <a:endCxn id="51" idx="1"/>
                </p:cNvCxnSpPr>
                <p:nvPr/>
              </p:nvCxnSpPr>
              <p:spPr>
                <a:xfrm>
                  <a:off x="6372200" y="4221088"/>
                  <a:ext cx="69259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Rectangle 57"/>
              <p:cNvSpPr/>
              <p:nvPr/>
            </p:nvSpPr>
            <p:spPr>
              <a:xfrm>
                <a:off x="4860032" y="3810753"/>
                <a:ext cx="3744416" cy="6983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251520" y="1052736"/>
              <a:ext cx="8712968" cy="43924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467545" y="827420"/>
              <a:ext cx="7245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1400" dirty="0">
                  <a:solidFill>
                    <a:schemeClr val="tx1"/>
                  </a:solidFill>
                </a:rPr>
                <a:t>S2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7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e 53"/>
          <p:cNvGrpSpPr/>
          <p:nvPr/>
        </p:nvGrpSpPr>
        <p:grpSpPr>
          <a:xfrm>
            <a:off x="467544" y="836712"/>
            <a:ext cx="8496944" cy="4617804"/>
            <a:chOff x="467544" y="836712"/>
            <a:chExt cx="8496944" cy="4617804"/>
          </a:xfrm>
        </p:grpSpPr>
        <p:grpSp>
          <p:nvGrpSpPr>
            <p:cNvPr id="4" name="Groupe 3"/>
            <p:cNvGrpSpPr/>
            <p:nvPr/>
          </p:nvGrpSpPr>
          <p:grpSpPr>
            <a:xfrm>
              <a:off x="755576" y="1792964"/>
              <a:ext cx="3744416" cy="3024336"/>
              <a:chOff x="755576" y="764704"/>
              <a:chExt cx="3744416" cy="3024336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1187624" y="977446"/>
                <a:ext cx="2970330" cy="2533237"/>
                <a:chOff x="1187624" y="977446"/>
                <a:chExt cx="2970330" cy="2533237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2710256" y="2060848"/>
                  <a:ext cx="1296144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err="1" smtClean="0">
                      <a:solidFill>
                        <a:schemeClr val="tx1"/>
                      </a:solidFill>
                    </a:rPr>
                    <a:t>Japanese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051720" y="977446"/>
                  <a:ext cx="1152128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err="1" smtClean="0">
                      <a:solidFill>
                        <a:schemeClr val="tx1"/>
                      </a:solidFill>
                    </a:rPr>
                    <a:t>Chinese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331640" y="3078635"/>
                  <a:ext cx="1008464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err="1" smtClean="0">
                      <a:solidFill>
                        <a:schemeClr val="tx1"/>
                      </a:solidFill>
                    </a:rPr>
                    <a:t>Italian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1187624" y="2060848"/>
                  <a:ext cx="1080120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smtClean="0">
                      <a:solidFill>
                        <a:schemeClr val="tx1"/>
                      </a:solidFill>
                    </a:rPr>
                    <a:t>French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861810" y="3078635"/>
                  <a:ext cx="1296144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err="1" smtClean="0">
                      <a:solidFill>
                        <a:schemeClr val="tx1"/>
                      </a:solidFill>
                    </a:rPr>
                    <a:t>Turkish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55576" y="764704"/>
                <a:ext cx="3744416" cy="3024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</p:grpSp>
        <p:grpSp>
          <p:nvGrpSpPr>
            <p:cNvPr id="17" name="Groupe 16"/>
            <p:cNvGrpSpPr/>
            <p:nvPr/>
          </p:nvGrpSpPr>
          <p:grpSpPr>
            <a:xfrm>
              <a:off x="4846288" y="1465974"/>
              <a:ext cx="3744416" cy="1988327"/>
              <a:chOff x="4846288" y="786897"/>
              <a:chExt cx="3744416" cy="1988327"/>
            </a:xfrm>
          </p:grpSpPr>
          <p:grpSp>
            <p:nvGrpSpPr>
              <p:cNvPr id="18" name="Groupe 17"/>
              <p:cNvGrpSpPr/>
              <p:nvPr/>
            </p:nvGrpSpPr>
            <p:grpSpPr>
              <a:xfrm>
                <a:off x="5110813" y="978817"/>
                <a:ext cx="3068857" cy="1508956"/>
                <a:chOff x="4859053" y="1048334"/>
                <a:chExt cx="3068857" cy="150895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859053" y="2125242"/>
                  <a:ext cx="1296144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smtClean="0">
                      <a:solidFill>
                        <a:schemeClr val="tx1"/>
                      </a:solidFill>
                    </a:rPr>
                    <a:t>Ambiance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062713" y="1048334"/>
                  <a:ext cx="1152128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smtClean="0">
                      <a:solidFill>
                        <a:schemeClr val="tx1"/>
                      </a:solidFill>
                    </a:rPr>
                    <a:t>Cuisine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47790" y="2125242"/>
                  <a:ext cx="1080120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err="1" smtClean="0">
                      <a:solidFill>
                        <a:schemeClr val="tx1"/>
                      </a:solidFill>
                    </a:rPr>
                    <a:t>Cost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Connecteur droit avec flèche 22"/>
                <p:cNvCxnSpPr>
                  <a:stCxn id="20" idx="3"/>
                  <a:endCxn id="22" idx="1"/>
                </p:cNvCxnSpPr>
                <p:nvPr/>
              </p:nvCxnSpPr>
              <p:spPr>
                <a:xfrm>
                  <a:off x="6155197" y="2341266"/>
                  <a:ext cx="69259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avec flèche 23"/>
                <p:cNvCxnSpPr>
                  <a:stCxn id="22" idx="0"/>
                  <a:endCxn id="21" idx="2"/>
                </p:cNvCxnSpPr>
                <p:nvPr/>
              </p:nvCxnSpPr>
              <p:spPr>
                <a:xfrm flipH="1" flipV="1">
                  <a:off x="6638777" y="1480382"/>
                  <a:ext cx="749073" cy="64486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Rectangle 18"/>
              <p:cNvSpPr/>
              <p:nvPr/>
            </p:nvSpPr>
            <p:spPr>
              <a:xfrm>
                <a:off x="4846288" y="786897"/>
                <a:ext cx="3744416" cy="19883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</p:grpSp>
        <p:grpSp>
          <p:nvGrpSpPr>
            <p:cNvPr id="25" name="Groupe 24"/>
            <p:cNvGrpSpPr/>
            <p:nvPr/>
          </p:nvGrpSpPr>
          <p:grpSpPr>
            <a:xfrm>
              <a:off x="4860032" y="3624552"/>
              <a:ext cx="3744416" cy="698367"/>
              <a:chOff x="4860032" y="2945475"/>
              <a:chExt cx="3744416" cy="69836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364088" y="3078635"/>
                <a:ext cx="1008112" cy="4320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Noisy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064793" y="3078635"/>
                <a:ext cx="1080120" cy="4320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err="1" smtClean="0">
                    <a:solidFill>
                      <a:schemeClr val="tx1"/>
                    </a:solidFill>
                  </a:rPr>
                  <a:t>Calm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Connecteur droit avec flèche 27"/>
              <p:cNvCxnSpPr>
                <a:stCxn id="26" idx="3"/>
                <a:endCxn id="27" idx="1"/>
              </p:cNvCxnSpPr>
              <p:nvPr/>
            </p:nvCxnSpPr>
            <p:spPr>
              <a:xfrm>
                <a:off x="6372200" y="3294659"/>
                <a:ext cx="69259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4860032" y="2945475"/>
                <a:ext cx="3744416" cy="6983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4846288" y="4468117"/>
              <a:ext cx="3744416" cy="698367"/>
              <a:chOff x="4860032" y="3810753"/>
              <a:chExt cx="3744416" cy="698367"/>
            </a:xfrm>
          </p:grpSpPr>
          <p:grpSp>
            <p:nvGrpSpPr>
              <p:cNvPr id="31" name="Groupe 30"/>
              <p:cNvGrpSpPr/>
              <p:nvPr/>
            </p:nvGrpSpPr>
            <p:grpSpPr>
              <a:xfrm>
                <a:off x="5220072" y="4005064"/>
                <a:ext cx="2924841" cy="432048"/>
                <a:chOff x="5220072" y="4005064"/>
                <a:chExt cx="2924841" cy="432048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5220072" y="4005064"/>
                  <a:ext cx="1152128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err="1" smtClean="0">
                      <a:solidFill>
                        <a:schemeClr val="tx1"/>
                      </a:solidFill>
                    </a:rPr>
                    <a:t>Expensive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7064793" y="4005064"/>
                  <a:ext cx="1080120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smtClean="0">
                      <a:solidFill>
                        <a:schemeClr val="tx1"/>
                      </a:solidFill>
                    </a:rPr>
                    <a:t>Cheap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Connecteur droit avec flèche 34"/>
                <p:cNvCxnSpPr>
                  <a:stCxn id="33" idx="3"/>
                  <a:endCxn id="34" idx="1"/>
                </p:cNvCxnSpPr>
                <p:nvPr/>
              </p:nvCxnSpPr>
              <p:spPr>
                <a:xfrm>
                  <a:off x="6372200" y="4221088"/>
                  <a:ext cx="69259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Rectangle 31"/>
              <p:cNvSpPr/>
              <p:nvPr/>
            </p:nvSpPr>
            <p:spPr>
              <a:xfrm>
                <a:off x="4860032" y="3810753"/>
                <a:ext cx="3744416" cy="6983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467544" y="1062028"/>
              <a:ext cx="8496944" cy="43924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755577" y="836712"/>
              <a:ext cx="1152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1400" dirty="0" smtClean="0">
                  <a:solidFill>
                    <a:schemeClr val="tx1"/>
                  </a:solidFill>
                </a:rPr>
                <a:t>D1 = S1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Connecteur droit avec flèche 40"/>
            <p:cNvCxnSpPr>
              <a:stCxn id="10" idx="0"/>
              <a:endCxn id="8" idx="2"/>
            </p:cNvCxnSpPr>
            <p:nvPr/>
          </p:nvCxnSpPr>
          <p:spPr>
            <a:xfrm flipV="1">
              <a:off x="1727684" y="2437754"/>
              <a:ext cx="900100" cy="6513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7" idx="0"/>
              <a:endCxn id="8" idx="2"/>
            </p:cNvCxnSpPr>
            <p:nvPr/>
          </p:nvCxnSpPr>
          <p:spPr>
            <a:xfrm flipH="1" flipV="1">
              <a:off x="2627784" y="2437754"/>
              <a:ext cx="730544" cy="6513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9" idx="0"/>
              <a:endCxn id="7" idx="2"/>
            </p:cNvCxnSpPr>
            <p:nvPr/>
          </p:nvCxnSpPr>
          <p:spPr>
            <a:xfrm flipV="1">
              <a:off x="1835872" y="3521156"/>
              <a:ext cx="1522456" cy="5857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11" idx="0"/>
              <a:endCxn id="7" idx="2"/>
            </p:cNvCxnSpPr>
            <p:nvPr/>
          </p:nvCxnSpPr>
          <p:spPr>
            <a:xfrm flipH="1" flipV="1">
              <a:off x="3358328" y="3521156"/>
              <a:ext cx="151554" cy="5857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stCxn id="9" idx="0"/>
              <a:endCxn id="10" idx="2"/>
            </p:cNvCxnSpPr>
            <p:nvPr/>
          </p:nvCxnSpPr>
          <p:spPr>
            <a:xfrm flipH="1" flipV="1">
              <a:off x="1727684" y="3521156"/>
              <a:ext cx="108188" cy="5857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229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e 102"/>
          <p:cNvGrpSpPr/>
          <p:nvPr/>
        </p:nvGrpSpPr>
        <p:grpSpPr>
          <a:xfrm>
            <a:off x="251520" y="836712"/>
            <a:ext cx="8712968" cy="4617804"/>
            <a:chOff x="251520" y="836712"/>
            <a:chExt cx="8712968" cy="4617804"/>
          </a:xfrm>
        </p:grpSpPr>
        <p:grpSp>
          <p:nvGrpSpPr>
            <p:cNvPr id="4" name="Groupe 3"/>
            <p:cNvGrpSpPr/>
            <p:nvPr/>
          </p:nvGrpSpPr>
          <p:grpSpPr>
            <a:xfrm>
              <a:off x="899592" y="1792964"/>
              <a:ext cx="3600399" cy="3373520"/>
              <a:chOff x="899592" y="764704"/>
              <a:chExt cx="3600399" cy="3373520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1259280" y="999829"/>
                <a:ext cx="3083701" cy="3005235"/>
                <a:chOff x="1259280" y="999829"/>
                <a:chExt cx="3083701" cy="3005235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619672" y="3573016"/>
                  <a:ext cx="1296144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Japanese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118845" y="2733926"/>
                  <a:ext cx="1152128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Chinese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259280" y="999829"/>
                  <a:ext cx="1008464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Italian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154849" y="1920794"/>
                  <a:ext cx="1080120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French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046837" y="999829"/>
                  <a:ext cx="1296144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Turkish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899592" y="764704"/>
                <a:ext cx="3600399" cy="33735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4846288" y="1465974"/>
              <a:ext cx="3744416" cy="1988327"/>
              <a:chOff x="4846288" y="786897"/>
              <a:chExt cx="3744416" cy="1988327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5175215" y="1020693"/>
                <a:ext cx="3141201" cy="1453432"/>
                <a:chOff x="4923455" y="1090210"/>
                <a:chExt cx="3141201" cy="1453432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844233" y="1090210"/>
                  <a:ext cx="1296144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Ambiance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912528" y="2111594"/>
                  <a:ext cx="1152128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Cuisine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923455" y="2111594"/>
                  <a:ext cx="1080120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Cost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Connecteur droit avec flèche 17"/>
                <p:cNvCxnSpPr>
                  <a:stCxn id="16" idx="0"/>
                  <a:endCxn id="15" idx="2"/>
                </p:cNvCxnSpPr>
                <p:nvPr/>
              </p:nvCxnSpPr>
              <p:spPr>
                <a:xfrm flipH="1" flipV="1">
                  <a:off x="6492305" y="1522258"/>
                  <a:ext cx="996287" cy="58933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avec flèche 18"/>
                <p:cNvCxnSpPr>
                  <a:stCxn id="17" idx="3"/>
                  <a:endCxn id="16" idx="1"/>
                </p:cNvCxnSpPr>
                <p:nvPr/>
              </p:nvCxnSpPr>
              <p:spPr>
                <a:xfrm>
                  <a:off x="6003575" y="2327618"/>
                  <a:ext cx="90895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ctangle 13"/>
              <p:cNvSpPr/>
              <p:nvPr/>
            </p:nvSpPr>
            <p:spPr>
              <a:xfrm>
                <a:off x="4846288" y="786897"/>
                <a:ext cx="3744416" cy="19883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4860032" y="3624552"/>
              <a:ext cx="3744416" cy="698367"/>
              <a:chOff x="4860032" y="2945475"/>
              <a:chExt cx="3744416" cy="69836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364088" y="3078635"/>
                <a:ext cx="1008112" cy="4320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Calm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064793" y="3078635"/>
                <a:ext cx="1080120" cy="4320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Noisy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Connecteur droit avec flèche 22"/>
              <p:cNvCxnSpPr>
                <a:stCxn id="21" idx="3"/>
                <a:endCxn id="22" idx="1"/>
              </p:cNvCxnSpPr>
              <p:nvPr/>
            </p:nvCxnSpPr>
            <p:spPr>
              <a:xfrm>
                <a:off x="6372200" y="3294659"/>
                <a:ext cx="69259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4860032" y="2945475"/>
                <a:ext cx="3744416" cy="6983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5" name="Groupe 24"/>
            <p:cNvGrpSpPr/>
            <p:nvPr/>
          </p:nvGrpSpPr>
          <p:grpSpPr>
            <a:xfrm>
              <a:off x="4846288" y="4468117"/>
              <a:ext cx="3744416" cy="698367"/>
              <a:chOff x="4860032" y="3810753"/>
              <a:chExt cx="3744416" cy="698367"/>
            </a:xfrm>
          </p:grpSpPr>
          <p:grpSp>
            <p:nvGrpSpPr>
              <p:cNvPr id="26" name="Groupe 25"/>
              <p:cNvGrpSpPr/>
              <p:nvPr/>
            </p:nvGrpSpPr>
            <p:grpSpPr>
              <a:xfrm>
                <a:off x="5089800" y="4005064"/>
                <a:ext cx="3240359" cy="432048"/>
                <a:chOff x="5089800" y="4005064"/>
                <a:chExt cx="3240359" cy="432048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5089800" y="4005064"/>
                  <a:ext cx="1008112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Cheap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064792" y="4005064"/>
                  <a:ext cx="1265367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Expensive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Connecteur droit avec flèche 29"/>
                <p:cNvCxnSpPr>
                  <a:stCxn id="28" idx="3"/>
                  <a:endCxn id="29" idx="1"/>
                </p:cNvCxnSpPr>
                <p:nvPr/>
              </p:nvCxnSpPr>
              <p:spPr>
                <a:xfrm>
                  <a:off x="6097912" y="4221088"/>
                  <a:ext cx="96688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/>
              <p:cNvSpPr/>
              <p:nvPr/>
            </p:nvSpPr>
            <p:spPr>
              <a:xfrm>
                <a:off x="4860032" y="3810753"/>
                <a:ext cx="3744416" cy="6983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51520" y="1062028"/>
              <a:ext cx="8712968" cy="43924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467545" y="836712"/>
              <a:ext cx="8640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 err="1" smtClean="0">
                  <a:solidFill>
                    <a:schemeClr val="tx1"/>
                  </a:solidFill>
                </a:rPr>
                <a:t>D_A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7" idx="0"/>
              <a:endCxn id="9" idx="2"/>
            </p:cNvCxnSpPr>
            <p:nvPr/>
          </p:nvCxnSpPr>
          <p:spPr>
            <a:xfrm flipH="1" flipV="1">
              <a:off x="1763512" y="2460137"/>
              <a:ext cx="504232" cy="21411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7" idx="0"/>
              <a:endCxn id="8" idx="2"/>
            </p:cNvCxnSpPr>
            <p:nvPr/>
          </p:nvCxnSpPr>
          <p:spPr>
            <a:xfrm flipV="1">
              <a:off x="2267744" y="4194234"/>
              <a:ext cx="1427165" cy="4070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>
              <a:stCxn id="8" idx="0"/>
              <a:endCxn id="10" idx="2"/>
            </p:cNvCxnSpPr>
            <p:nvPr/>
          </p:nvCxnSpPr>
          <p:spPr>
            <a:xfrm flipV="1">
              <a:off x="3694909" y="3381102"/>
              <a:ext cx="0" cy="3810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10" idx="1"/>
              <a:endCxn id="9" idx="2"/>
            </p:cNvCxnSpPr>
            <p:nvPr/>
          </p:nvCxnSpPr>
          <p:spPr>
            <a:xfrm flipH="1" flipV="1">
              <a:off x="1763512" y="2460137"/>
              <a:ext cx="1391337" cy="7049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10" idx="0"/>
              <a:endCxn id="11" idx="2"/>
            </p:cNvCxnSpPr>
            <p:nvPr/>
          </p:nvCxnSpPr>
          <p:spPr>
            <a:xfrm flipV="1">
              <a:off x="3694909" y="2460137"/>
              <a:ext cx="0" cy="488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>
              <a:stCxn id="11" idx="1"/>
              <a:endCxn id="9" idx="3"/>
            </p:cNvCxnSpPr>
            <p:nvPr/>
          </p:nvCxnSpPr>
          <p:spPr>
            <a:xfrm flipH="1">
              <a:off x="2267744" y="2244113"/>
              <a:ext cx="77909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88896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</Words>
  <Application>Microsoft Office PowerPoint</Application>
  <PresentationFormat>Affichage à l'écran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18</cp:revision>
  <dcterms:created xsi:type="dcterms:W3CDTF">2016-10-04T19:31:03Z</dcterms:created>
  <dcterms:modified xsi:type="dcterms:W3CDTF">2016-10-04T20:20:44Z</dcterms:modified>
</cp:coreProperties>
</file>