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b="1" dirty="0"/>
              <a:t>Evolution</a:t>
            </a:r>
            <a:r>
              <a:rPr lang="fr-FR" sz="2000" b="1" baseline="0" dirty="0"/>
              <a:t> of </a:t>
            </a:r>
            <a:r>
              <a:rPr lang="fr-FR" sz="2000" b="1" baseline="0" dirty="0" err="1"/>
              <a:t>prediction</a:t>
            </a:r>
            <a:r>
              <a:rPr lang="fr-FR" sz="2000" b="1" baseline="0" dirty="0"/>
              <a:t> for topics</a:t>
            </a:r>
            <a:endParaRPr lang="fr-FR" sz="2000" b="1" dirty="0"/>
          </a:p>
        </c:rich>
      </c:tx>
      <c:layout>
        <c:manualLayout>
          <c:xMode val="edge"/>
          <c:yMode val="edge"/>
          <c:x val="0.31079153117960784"/>
          <c:y val="6.0012172547754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845691059888033"/>
          <c:y val="0.17621883962056034"/>
          <c:w val="0.84805175764387886"/>
          <c:h val="0.64293308627009704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DE-47A8-ADAF-14CA414C82F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DE-47A8-ADAF-14CA414C82F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DE-47A8-ADAF-14CA414C8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dirty="0" err="1"/>
                  <a:t>Iteration</a:t>
                </a:r>
                <a:r>
                  <a:rPr lang="fr-FR" sz="1800" baseline="0" dirty="0"/>
                  <a:t> </a:t>
                </a:r>
                <a:r>
                  <a:rPr lang="fr-FR" sz="1800" baseline="0" dirty="0" err="1"/>
                  <a:t>number</a:t>
                </a:r>
                <a:endParaRPr lang="fr-FR" sz="1800" dirty="0"/>
              </a:p>
            </c:rich>
          </c:tx>
          <c:layout>
            <c:manualLayout>
              <c:xMode val="edge"/>
              <c:yMode val="edge"/>
              <c:x val="0.43724770342291958"/>
              <c:y val="0.884118384957452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the timeleness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'Temps execution'!$B$366:$D$366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'Temps execution'!$B$367:$D$367</c:f>
              <c:numCache>
                <c:formatCode>General</c:formatCode>
                <c:ptCount val="3"/>
                <c:pt idx="0">
                  <c:v>50.280555555555559</c:v>
                </c:pt>
                <c:pt idx="1">
                  <c:v>59.830555555555556</c:v>
                </c:pt>
                <c:pt idx="2">
                  <c:v>116.38333333333334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4-4ED4-8ECC-39A8C98CB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669016"/>
        <c:axId val="623669344"/>
        <c:axId val="0"/>
      </c:area3DChart>
      <c:catAx>
        <c:axId val="623669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50"/>
                  <a:t>Topic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3669344"/>
        <c:crosses val="autoZero"/>
        <c:auto val="1"/>
        <c:lblAlgn val="ctr"/>
        <c:lblOffset val="100"/>
        <c:noMultiLvlLbl val="0"/>
      </c:catAx>
      <c:valAx>
        <c:axId val="6236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00"/>
                  <a:t>time e execution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3669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346307633225652"/>
          <c:y val="0.11048773921161797"/>
          <c:w val="0.84312554042226351"/>
          <c:h val="0.7522178183605757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F-4D7D-87F0-BD1DF98B3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23-4739-A4B6-8C47A92E7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layout>
        <c:manualLayout>
          <c:xMode val="edge"/>
          <c:yMode val="edge"/>
          <c:x val="0.30905980209651412"/>
          <c:y val="1.3088139689268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672094756120467"/>
          <c:y val="0.10243650663467344"/>
          <c:w val="0.86710017262876327"/>
          <c:h val="0.7567206824382757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8-4C6B-9BDA-9E2A400CF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layout>
            <c:manualLayout>
              <c:xMode val="edge"/>
              <c:yMode val="edge"/>
              <c:x val="0.38766958581372818"/>
              <c:y val="0.9300002662285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7649687065489372E-2"/>
              <c:y val="0.37233971108189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BA69-1661-4A10-BC35-2A59F2C5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A8ED8F-712E-453E-85F5-B40A46D32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68B5E-D7ED-449F-BC7D-9BE67792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561E9-F3B4-48F2-990E-B62A175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3CD57-2515-4B5C-9492-A9B56AF3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F94E-9288-4455-A7AC-2E862507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538B7F-38D7-41D1-8EEE-D28CD2E8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CAEEF6-984E-4B28-96E8-2FF72B8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DC5C-4923-473E-8EFE-15CC4EE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A9827-C08F-4792-AAD2-592D03B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8E1874-9911-4E72-917C-C75EF5419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895AE0-1702-40CD-9774-450ED075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AC835-3204-4A16-8EB0-CA8BB51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2062E-3406-4D34-BEF1-3400E126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2009A-B4FE-4C13-BBA7-043EA57A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3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783DC-D87F-46C6-91C5-0D3A349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C281D-BAAC-4BF4-ADB8-8BA3B79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43965-A3B8-48E2-9BAA-414B53B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BA73E-920B-4DF7-83E2-28D9E5A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C598A-957B-4050-BFA4-D7716D8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1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F08A5-1B6A-4587-A029-064B09F6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24F2-AF18-42EB-8F5D-2F1226CC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DA7D2-E673-44ED-B343-C7761134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9B99-265D-4087-811B-F4316E6D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D1167-5965-4943-8458-9150ACB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59FE-DB5F-4071-97D9-AAD44F34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FF880-22B5-4E37-9218-944EACF35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F93AA-EEAF-45E5-B390-AF7BC235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DF137D-A2F4-4E49-9B79-23C9F45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3EB91-F86B-4A41-980C-EF6EDD6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C6780-D6FE-4355-BA0D-5BF3FAE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4D1E6-94E1-4894-BDA3-A956478F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FCE45-AD09-4A29-BDD5-EED34F8B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B2908-C49A-40D9-A8F3-F5752ADB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73541-012A-41DC-B6D1-E39B99ABB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1C339-F0B7-467F-8F7D-DFFD933B0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5C51F-3138-4EFE-924D-07C5ABAC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1961ED-2F86-4841-83F9-B307B0F8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A8407E-515B-4C58-93DA-0DF2A81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2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1C11-9A7E-4B81-96CC-6FEC8F4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082DF-0A13-4454-AD5B-9B8BF8B3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7F238-DFD2-42D3-A02E-5F1101A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295E1F-48E7-4864-8CDD-BE392C6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8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86E10F-2390-4320-99CA-3574B83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B9B3C8-824F-41B3-BE7F-A8B97AE2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3A0D45-086F-43C4-AA4A-93626459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F1844-33F2-4063-B9B7-4711CAF8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CD01A-ABC6-470D-8887-AFE89E3E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5012CF-035F-478B-A036-B218EAC1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991E0-0284-4246-B8B6-83A91D03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5D943-532A-4492-8AA9-6244D207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6EC5E2-1489-4383-B449-61BCBA3A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1AF08-436B-45A7-9F74-4A992025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87D2D-80A1-4E53-BD16-A6313802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FA1E0-413A-46BB-9050-12EAB823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08D82-750C-4101-8D17-118E601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FEDE2-0A49-4F13-8FA8-C96C7543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42ADC-009B-42B1-95E9-AEB7591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A9E404-B75D-43FC-9148-5056988A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E7425-1CB3-4AE6-A8B1-7C9925A5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62782-EA85-4981-A9A9-99FA57AF6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6862C-3B7C-4F67-8B71-D2C0B8EB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161E1-3056-4CB2-A0A3-FACEBDE4C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868790E-E1D1-41A2-99BF-BF7CCB777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86200"/>
              </p:ext>
            </p:extLst>
          </p:nvPr>
        </p:nvGraphicFramePr>
        <p:xfrm>
          <a:off x="1828800" y="295156"/>
          <a:ext cx="8137001" cy="634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2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EA6BF7C-628B-459E-9F06-A1574946E52A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09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14915"/>
              </p:ext>
            </p:extLst>
          </p:nvPr>
        </p:nvGraphicFramePr>
        <p:xfrm>
          <a:off x="2274426" y="376178"/>
          <a:ext cx="8322196" cy="5972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3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503708"/>
              </p:ext>
            </p:extLst>
          </p:nvPr>
        </p:nvGraphicFramePr>
        <p:xfrm>
          <a:off x="2054506" y="578733"/>
          <a:ext cx="9144000" cy="552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9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56529"/>
              </p:ext>
            </p:extLst>
          </p:nvPr>
        </p:nvGraphicFramePr>
        <p:xfrm>
          <a:off x="1047509" y="729205"/>
          <a:ext cx="8634714" cy="582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259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8</cp:revision>
  <dcterms:created xsi:type="dcterms:W3CDTF">2017-11-13T01:07:03Z</dcterms:created>
  <dcterms:modified xsi:type="dcterms:W3CDTF">2017-11-13T02:24:17Z</dcterms:modified>
</cp:coreProperties>
</file>