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re et contenu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re et texte vertical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itre vertical et text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e de titr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Titre de sec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SzPct val="1000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eux contenu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re seul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V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u avec légen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 avec légend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179753" y="0"/>
            <a:ext cx="11723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Impact de</a:t>
            </a:r>
            <a:r>
              <a:rPr lang="fr-F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relation interpersonnelle de dominance sur les stratégies de négociation collaborative</a:t>
            </a:r>
          </a:p>
        </p:txBody>
      </p:sp>
      <p:sp>
        <p:nvSpPr>
          <p:cNvPr id="85" name="Shape 85"/>
          <p:cNvSpPr/>
          <p:nvPr/>
        </p:nvSpPr>
        <p:spPr>
          <a:xfrm>
            <a:off x="2477150" y="1316375"/>
            <a:ext cx="3151500" cy="21087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fr-F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Etape 1 : </a:t>
            </a:r>
            <a:r>
              <a:rPr b="1" lang="fr-F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Identification de comportements de pouvoir dans la négociation</a:t>
            </a:r>
          </a:p>
        </p:txBody>
      </p:sp>
      <p:sp>
        <p:nvSpPr>
          <p:cNvPr id="86" name="Shape 86"/>
          <p:cNvSpPr/>
          <p:nvPr/>
        </p:nvSpPr>
        <p:spPr>
          <a:xfrm>
            <a:off x="2477150" y="4008626"/>
            <a:ext cx="3151500" cy="2355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fr-F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Etape 2 : </a:t>
            </a:r>
            <a:r>
              <a:rPr b="1" lang="fr-F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Implémentation des comportements de pouvoir</a:t>
            </a:r>
          </a:p>
        </p:txBody>
      </p:sp>
      <p:sp>
        <p:nvSpPr>
          <p:cNvPr id="87" name="Shape 87"/>
          <p:cNvSpPr/>
          <p:nvPr/>
        </p:nvSpPr>
        <p:spPr>
          <a:xfrm>
            <a:off x="1380850" y="2360575"/>
            <a:ext cx="1014600" cy="24531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6"/>
          </a:solidFill>
          <a:ln cap="flat" cmpd="sng" w="12700">
            <a:solidFill>
              <a:srgbClr val="548135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424751" y="3228900"/>
            <a:ext cx="19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Psycho → Info</a:t>
            </a:r>
          </a:p>
        </p:txBody>
      </p:sp>
      <p:sp>
        <p:nvSpPr>
          <p:cNvPr id="89" name="Shape 89"/>
          <p:cNvSpPr/>
          <p:nvPr/>
        </p:nvSpPr>
        <p:spPr>
          <a:xfrm>
            <a:off x="6964975" y="1397550"/>
            <a:ext cx="3151500" cy="2027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fr-F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Etape </a:t>
            </a:r>
            <a:r>
              <a:rPr b="1" lang="fr-F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i="0" lang="fr-F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b="1" lang="fr-F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Impact de la complémentarité de dominance </a:t>
            </a:r>
          </a:p>
        </p:txBody>
      </p:sp>
      <p:sp>
        <p:nvSpPr>
          <p:cNvPr id="90" name="Shape 90"/>
          <p:cNvSpPr/>
          <p:nvPr/>
        </p:nvSpPr>
        <p:spPr>
          <a:xfrm>
            <a:off x="6964975" y="4089801"/>
            <a:ext cx="3151500" cy="2355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fr-F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Etape </a:t>
            </a:r>
            <a:r>
              <a:rPr b="1" lang="fr-F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i="0" lang="fr-F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b="1" lang="fr-F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Implémentation de la “complémentarité” à l’aide de la ToM</a:t>
            </a:r>
          </a:p>
        </p:txBody>
      </p:sp>
      <p:sp>
        <p:nvSpPr>
          <p:cNvPr id="91" name="Shape 91"/>
          <p:cNvSpPr/>
          <p:nvPr/>
        </p:nvSpPr>
        <p:spPr>
          <a:xfrm flipH="1">
            <a:off x="10329525" y="2360575"/>
            <a:ext cx="1014600" cy="24531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6"/>
          </a:solidFill>
          <a:ln cap="flat" cmpd="sng" w="12700">
            <a:solidFill>
              <a:srgbClr val="548135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10116476" y="3348675"/>
            <a:ext cx="19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Psycho → Info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