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3" d="100"/>
          <a:sy n="63" d="100"/>
        </p:scale>
        <p:origin x="6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Study\Results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Study\Results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Study\Results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Study\Results\Graphs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Study\Results\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6119609524162837E-2"/>
          <c:y val="0.18132151592030421"/>
          <c:w val="0.85065173322058218"/>
          <c:h val="0.75853664099715346"/>
        </c:manualLayout>
      </c:layout>
      <c:barChart>
        <c:barDir val="col"/>
        <c:grouping val="clustered"/>
        <c:varyColors val="0"/>
        <c:ser>
          <c:idx val="0"/>
          <c:order val="0"/>
          <c:tx>
            <c:v>Agent 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Feuil1!$B$10:$B$13</c:f>
                <c:numCache>
                  <c:formatCode>General</c:formatCode>
                  <c:ptCount val="4"/>
                  <c:pt idx="0">
                    <c:v>1.119551</c:v>
                  </c:pt>
                  <c:pt idx="1">
                    <c:v>0.99527540000000003</c:v>
                  </c:pt>
                  <c:pt idx="2">
                    <c:v>1.154701</c:v>
                  </c:pt>
                  <c:pt idx="3">
                    <c:v>1.0535950000000001</c:v>
                  </c:pt>
                </c:numCache>
              </c:numRef>
            </c:plus>
            <c:minus>
              <c:numRef>
                <c:f>Feuil1!$B$10:$B$13</c:f>
                <c:numCache>
                  <c:formatCode>General</c:formatCode>
                  <c:ptCount val="4"/>
                  <c:pt idx="0">
                    <c:v>1.119551</c:v>
                  </c:pt>
                  <c:pt idx="1">
                    <c:v>0.99527540000000003</c:v>
                  </c:pt>
                  <c:pt idx="2">
                    <c:v>1.154701</c:v>
                  </c:pt>
                  <c:pt idx="3">
                    <c:v>1.0535950000000001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Feuil1!$A$3:$A$6</c:f>
              <c:strCache>
                <c:ptCount val="4"/>
                <c:pt idx="0">
                  <c:v>Dialogue1</c:v>
                </c:pt>
                <c:pt idx="1">
                  <c:v>Dialogue2</c:v>
                </c:pt>
                <c:pt idx="2">
                  <c:v>Dialogue3</c:v>
                </c:pt>
                <c:pt idx="3">
                  <c:v>Dialogue4</c:v>
                </c:pt>
              </c:strCache>
            </c:strRef>
          </c:cat>
          <c:val>
            <c:numRef>
              <c:f>Feuil1!$B$3:$B$6</c:f>
              <c:numCache>
                <c:formatCode>General</c:formatCode>
                <c:ptCount val="4"/>
                <c:pt idx="0">
                  <c:v>3.961538</c:v>
                </c:pt>
                <c:pt idx="1">
                  <c:v>3.5961539999999999</c:v>
                </c:pt>
                <c:pt idx="2">
                  <c:v>2.8333330000000001</c:v>
                </c:pt>
                <c:pt idx="3">
                  <c:v>3.3888889999999998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EE-49A9-9F39-F942A891E339}"/>
            </c:ext>
          </c:extLst>
        </c:ser>
        <c:ser>
          <c:idx val="1"/>
          <c:order val="1"/>
          <c:tx>
            <c:v>Agent 2</c:v>
          </c:tx>
          <c:spPr>
            <a:pattFill prst="dkHorz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Feuil1!$C$10:$C$13</c:f>
                <c:numCache>
                  <c:formatCode>General</c:formatCode>
                  <c:ptCount val="4"/>
                  <c:pt idx="0">
                    <c:v>0.91472779999999998</c:v>
                  </c:pt>
                  <c:pt idx="1">
                    <c:v>0.79306949999999998</c:v>
                  </c:pt>
                  <c:pt idx="2">
                    <c:v>0.77155779999999996</c:v>
                  </c:pt>
                  <c:pt idx="3">
                    <c:v>0.91037959999999996</c:v>
                  </c:pt>
                </c:numCache>
              </c:numRef>
            </c:plus>
            <c:minus>
              <c:numRef>
                <c:f>Feuil1!$C$10:$C$13</c:f>
                <c:numCache>
                  <c:formatCode>General</c:formatCode>
                  <c:ptCount val="4"/>
                  <c:pt idx="0">
                    <c:v>0.91472779999999998</c:v>
                  </c:pt>
                  <c:pt idx="1">
                    <c:v>0.79306949999999998</c:v>
                  </c:pt>
                  <c:pt idx="2">
                    <c:v>0.77155779999999996</c:v>
                  </c:pt>
                  <c:pt idx="3">
                    <c:v>0.91037959999999996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Feuil1!$A$3:$A$6</c:f>
              <c:strCache>
                <c:ptCount val="4"/>
                <c:pt idx="0">
                  <c:v>Dialogue1</c:v>
                </c:pt>
                <c:pt idx="1">
                  <c:v>Dialogue2</c:v>
                </c:pt>
                <c:pt idx="2">
                  <c:v>Dialogue3</c:v>
                </c:pt>
                <c:pt idx="3">
                  <c:v>Dialogue4</c:v>
                </c:pt>
              </c:strCache>
            </c:strRef>
          </c:cat>
          <c:val>
            <c:numRef>
              <c:f>Feuil1!$C$3:$C$6</c:f>
              <c:numCache>
                <c:formatCode>General</c:formatCode>
                <c:ptCount val="4"/>
                <c:pt idx="0">
                  <c:v>2.211538</c:v>
                </c:pt>
                <c:pt idx="1">
                  <c:v>2.1923080000000001</c:v>
                </c:pt>
                <c:pt idx="2">
                  <c:v>2.1458330000000001</c:v>
                </c:pt>
                <c:pt idx="3">
                  <c:v>1.962963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EE-49A9-9F39-F942A891E3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2166576"/>
        <c:axId val="252159032"/>
      </c:barChart>
      <c:catAx>
        <c:axId val="25216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2159032"/>
        <c:crosses val="autoZero"/>
        <c:auto val="1"/>
        <c:lblAlgn val="ctr"/>
        <c:lblOffset val="100"/>
        <c:noMultiLvlLbl val="0"/>
      </c:catAx>
      <c:valAx>
        <c:axId val="25215903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216657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6119609524162837E-2"/>
          <c:y val="0.18132151592030421"/>
          <c:w val="0.85065173322058218"/>
          <c:h val="0.75853664099715346"/>
        </c:manualLayout>
      </c:layout>
      <c:barChart>
        <c:barDir val="col"/>
        <c:grouping val="clustered"/>
        <c:varyColors val="0"/>
        <c:ser>
          <c:idx val="0"/>
          <c:order val="0"/>
          <c:tx>
            <c:v>Agent 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Feuil1!$B$10:$B$13</c:f>
                <c:numCache>
                  <c:formatCode>General</c:formatCode>
                  <c:ptCount val="4"/>
                  <c:pt idx="0">
                    <c:v>1.119551</c:v>
                  </c:pt>
                  <c:pt idx="1">
                    <c:v>0.99527540000000003</c:v>
                  </c:pt>
                  <c:pt idx="2">
                    <c:v>1.154701</c:v>
                  </c:pt>
                  <c:pt idx="3">
                    <c:v>1.0535950000000001</c:v>
                  </c:pt>
                </c:numCache>
              </c:numRef>
            </c:plus>
            <c:minus>
              <c:numRef>
                <c:f>Feuil1!$B$10:$B$13</c:f>
                <c:numCache>
                  <c:formatCode>General</c:formatCode>
                  <c:ptCount val="4"/>
                  <c:pt idx="0">
                    <c:v>1.119551</c:v>
                  </c:pt>
                  <c:pt idx="1">
                    <c:v>0.99527540000000003</c:v>
                  </c:pt>
                  <c:pt idx="2">
                    <c:v>1.154701</c:v>
                  </c:pt>
                  <c:pt idx="3">
                    <c:v>1.0535950000000001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Feuil1!$A$3:$A$6</c:f>
              <c:strCache>
                <c:ptCount val="4"/>
                <c:pt idx="0">
                  <c:v>Dialogue1</c:v>
                </c:pt>
                <c:pt idx="1">
                  <c:v>Dialogue2</c:v>
                </c:pt>
                <c:pt idx="2">
                  <c:v>Dialogue3</c:v>
                </c:pt>
                <c:pt idx="3">
                  <c:v>Dialogue4</c:v>
                </c:pt>
              </c:strCache>
            </c:strRef>
          </c:cat>
          <c:val>
            <c:numRef>
              <c:f>Feuil1!$B$3:$B$6</c:f>
              <c:numCache>
                <c:formatCode>General</c:formatCode>
                <c:ptCount val="4"/>
                <c:pt idx="0">
                  <c:v>3.961538</c:v>
                </c:pt>
                <c:pt idx="1">
                  <c:v>3.5961539999999999</c:v>
                </c:pt>
                <c:pt idx="2">
                  <c:v>2.8333330000000001</c:v>
                </c:pt>
                <c:pt idx="3">
                  <c:v>3.3888889999999998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EE-49A9-9F39-F942A891E339}"/>
            </c:ext>
          </c:extLst>
        </c:ser>
        <c:ser>
          <c:idx val="1"/>
          <c:order val="1"/>
          <c:tx>
            <c:v>Agent 2</c:v>
          </c:tx>
          <c:spPr>
            <a:pattFill prst="dkHorz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Feuil1!$C$10:$C$13</c:f>
                <c:numCache>
                  <c:formatCode>General</c:formatCode>
                  <c:ptCount val="4"/>
                  <c:pt idx="0">
                    <c:v>0.91472779999999998</c:v>
                  </c:pt>
                  <c:pt idx="1">
                    <c:v>0.79306949999999998</c:v>
                  </c:pt>
                  <c:pt idx="2">
                    <c:v>0.77155779999999996</c:v>
                  </c:pt>
                  <c:pt idx="3">
                    <c:v>0.91037959999999996</c:v>
                  </c:pt>
                </c:numCache>
              </c:numRef>
            </c:plus>
            <c:minus>
              <c:numRef>
                <c:f>Feuil1!$C$10:$C$13</c:f>
                <c:numCache>
                  <c:formatCode>General</c:formatCode>
                  <c:ptCount val="4"/>
                  <c:pt idx="0">
                    <c:v>0.91472779999999998</c:v>
                  </c:pt>
                  <c:pt idx="1">
                    <c:v>0.79306949999999998</c:v>
                  </c:pt>
                  <c:pt idx="2">
                    <c:v>0.77155779999999996</c:v>
                  </c:pt>
                  <c:pt idx="3">
                    <c:v>0.91037959999999996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Feuil1!$A$3:$A$6</c:f>
              <c:strCache>
                <c:ptCount val="4"/>
                <c:pt idx="0">
                  <c:v>Dialogue1</c:v>
                </c:pt>
                <c:pt idx="1">
                  <c:v>Dialogue2</c:v>
                </c:pt>
                <c:pt idx="2">
                  <c:v>Dialogue3</c:v>
                </c:pt>
                <c:pt idx="3">
                  <c:v>Dialogue4</c:v>
                </c:pt>
              </c:strCache>
            </c:strRef>
          </c:cat>
          <c:val>
            <c:numRef>
              <c:f>Feuil1!$C$3:$C$6</c:f>
              <c:numCache>
                <c:formatCode>General</c:formatCode>
                <c:ptCount val="4"/>
                <c:pt idx="0">
                  <c:v>2.211538</c:v>
                </c:pt>
                <c:pt idx="1">
                  <c:v>2.1923080000000001</c:v>
                </c:pt>
                <c:pt idx="2">
                  <c:v>2.1458330000000001</c:v>
                </c:pt>
                <c:pt idx="3">
                  <c:v>1.962963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EE-49A9-9F39-F942A891E3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2166576"/>
        <c:axId val="252159032"/>
      </c:barChart>
      <c:catAx>
        <c:axId val="25216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2159032"/>
        <c:crosses val="autoZero"/>
        <c:auto val="1"/>
        <c:lblAlgn val="ctr"/>
        <c:lblOffset val="100"/>
        <c:noMultiLvlLbl val="0"/>
      </c:catAx>
      <c:valAx>
        <c:axId val="252159032"/>
        <c:scaling>
          <c:orientation val="minMax"/>
          <c:max val="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2166576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33756964589952E-2"/>
          <c:y val="0.21573325695483131"/>
          <c:w val="0.77538673667854185"/>
          <c:h val="0.70776459265269465"/>
        </c:manualLayout>
      </c:layout>
      <c:barChart>
        <c:barDir val="col"/>
        <c:grouping val="clustered"/>
        <c:varyColors val="0"/>
        <c:ser>
          <c:idx val="0"/>
          <c:order val="0"/>
          <c:tx>
            <c:v>Agent1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'H2'!$B$10:$B$13</c:f>
                <c:numCache>
                  <c:formatCode>General</c:formatCode>
                  <c:ptCount val="4"/>
                  <c:pt idx="0">
                    <c:v>1.1032649999999999</c:v>
                  </c:pt>
                  <c:pt idx="1">
                    <c:v>1.2112780000000001</c:v>
                  </c:pt>
                  <c:pt idx="2">
                    <c:v>1.2540709999999999</c:v>
                  </c:pt>
                  <c:pt idx="3">
                    <c:v>1.0394049999999999</c:v>
                  </c:pt>
                </c:numCache>
              </c:numRef>
            </c:plus>
            <c:minus>
              <c:numRef>
                <c:f>'H2'!$B$10:$B$13</c:f>
                <c:numCache>
                  <c:formatCode>General</c:formatCode>
                  <c:ptCount val="4"/>
                  <c:pt idx="0">
                    <c:v>1.1032649999999999</c:v>
                  </c:pt>
                  <c:pt idx="1">
                    <c:v>1.2112780000000001</c:v>
                  </c:pt>
                  <c:pt idx="2">
                    <c:v>1.2540709999999999</c:v>
                  </c:pt>
                  <c:pt idx="3">
                    <c:v>1.0394049999999999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'H2'!$A$3:$A$6</c:f>
              <c:strCache>
                <c:ptCount val="4"/>
                <c:pt idx="0">
                  <c:v>Dialogue1</c:v>
                </c:pt>
                <c:pt idx="1">
                  <c:v>Dialogue2</c:v>
                </c:pt>
                <c:pt idx="2">
                  <c:v>Dialogue3</c:v>
                </c:pt>
                <c:pt idx="3">
                  <c:v>Dialogue4</c:v>
                </c:pt>
              </c:strCache>
            </c:strRef>
          </c:cat>
          <c:val>
            <c:numRef>
              <c:f>'H2'!$B$3:$B$6</c:f>
              <c:numCache>
                <c:formatCode>General</c:formatCode>
                <c:ptCount val="4"/>
                <c:pt idx="0">
                  <c:v>2.1923080000000001</c:v>
                </c:pt>
                <c:pt idx="1">
                  <c:v>2.5576919999999999</c:v>
                </c:pt>
                <c:pt idx="2">
                  <c:v>2.7083330000000001</c:v>
                </c:pt>
                <c:pt idx="3">
                  <c:v>2.2962959999999999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4-42F0-B8A0-B9E8EECAEB8C}"/>
            </c:ext>
          </c:extLst>
        </c:ser>
        <c:ser>
          <c:idx val="1"/>
          <c:order val="1"/>
          <c:tx>
            <c:v>Agent 2</c:v>
          </c:tx>
          <c:spPr>
            <a:pattFill prst="dkHorz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'H2'!$C$10:$C$13</c:f>
                <c:numCache>
                  <c:formatCode>General</c:formatCode>
                  <c:ptCount val="4"/>
                  <c:pt idx="0">
                    <c:v>0.82932669999999997</c:v>
                  </c:pt>
                  <c:pt idx="1">
                    <c:v>1.0485930000000001</c:v>
                  </c:pt>
                  <c:pt idx="2">
                    <c:v>0.88701229999999998</c:v>
                  </c:pt>
                  <c:pt idx="3">
                    <c:v>1.127138</c:v>
                  </c:pt>
                </c:numCache>
              </c:numRef>
            </c:plus>
            <c:minus>
              <c:numRef>
                <c:f>'H2'!$C$10:$C$13</c:f>
                <c:numCache>
                  <c:formatCode>General</c:formatCode>
                  <c:ptCount val="4"/>
                  <c:pt idx="0">
                    <c:v>0.82932669999999997</c:v>
                  </c:pt>
                  <c:pt idx="1">
                    <c:v>1.0485930000000001</c:v>
                  </c:pt>
                  <c:pt idx="2">
                    <c:v>0.88701229999999998</c:v>
                  </c:pt>
                  <c:pt idx="3">
                    <c:v>1.127138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'H2'!$C$3:$C$6</c:f>
              <c:numCache>
                <c:formatCode>General</c:formatCode>
                <c:ptCount val="4"/>
                <c:pt idx="0">
                  <c:v>4.3076920000000003</c:v>
                </c:pt>
                <c:pt idx="1">
                  <c:v>3.8076919999999999</c:v>
                </c:pt>
                <c:pt idx="2">
                  <c:v>3.6458330000000001</c:v>
                </c:pt>
                <c:pt idx="3">
                  <c:v>3.2222219999999999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44-42F0-B8A0-B9E8EECAE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7036600"/>
        <c:axId val="247035288"/>
      </c:barChart>
      <c:catAx>
        <c:axId val="247036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7035288"/>
        <c:crosses val="autoZero"/>
        <c:auto val="1"/>
        <c:lblAlgn val="ctr"/>
        <c:lblOffset val="100"/>
        <c:noMultiLvlLbl val="0"/>
      </c:catAx>
      <c:valAx>
        <c:axId val="24703528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703660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502537182852148"/>
          <c:y val="0.43605173220416932"/>
          <c:w val="0.10353301335046802"/>
          <c:h val="0.137363598780921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258865038618675E-2"/>
          <c:y val="0.13900193957534418"/>
          <c:w val="0.83584818338905442"/>
          <c:h val="0.75796855669386565"/>
        </c:manualLayout>
      </c:layout>
      <c:barChart>
        <c:barDir val="col"/>
        <c:grouping val="clustered"/>
        <c:varyColors val="0"/>
        <c:ser>
          <c:idx val="0"/>
          <c:order val="0"/>
          <c:tx>
            <c:v>Agent1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'H3'!$B$10:$B$13</c:f>
                <c:numCache>
                  <c:formatCode>General</c:formatCode>
                  <c:ptCount val="4"/>
                  <c:pt idx="0">
                    <c:v>0.85968880000000003</c:v>
                  </c:pt>
                  <c:pt idx="1">
                    <c:v>0.79116540000000002</c:v>
                  </c:pt>
                  <c:pt idx="2">
                    <c:v>1.16673</c:v>
                  </c:pt>
                  <c:pt idx="3">
                    <c:v>0.91897459999999997</c:v>
                  </c:pt>
                </c:numCache>
              </c:numRef>
            </c:plus>
            <c:minus>
              <c:numRef>
                <c:f>'H3'!$B$10:$B$13</c:f>
                <c:numCache>
                  <c:formatCode>General</c:formatCode>
                  <c:ptCount val="4"/>
                  <c:pt idx="0">
                    <c:v>0.85968880000000003</c:v>
                  </c:pt>
                  <c:pt idx="1">
                    <c:v>0.79116540000000002</c:v>
                  </c:pt>
                  <c:pt idx="2">
                    <c:v>1.16673</c:v>
                  </c:pt>
                  <c:pt idx="3">
                    <c:v>0.91897459999999997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'H3'!$A$3:$A$6</c:f>
              <c:strCache>
                <c:ptCount val="4"/>
                <c:pt idx="0">
                  <c:v>Dialogue1</c:v>
                </c:pt>
                <c:pt idx="1">
                  <c:v>Dialogue2</c:v>
                </c:pt>
                <c:pt idx="2">
                  <c:v>Dialogue3</c:v>
                </c:pt>
                <c:pt idx="3">
                  <c:v>Dialogue4</c:v>
                </c:pt>
              </c:strCache>
            </c:strRef>
          </c:cat>
          <c:val>
            <c:numRef>
              <c:f>'H3'!$B$3:$B$6</c:f>
              <c:numCache>
                <c:formatCode>General</c:formatCode>
                <c:ptCount val="4"/>
                <c:pt idx="0">
                  <c:v>4.0769229999999999</c:v>
                </c:pt>
                <c:pt idx="1">
                  <c:v>4.038462</c:v>
                </c:pt>
                <c:pt idx="2">
                  <c:v>3.4791669999999999</c:v>
                </c:pt>
                <c:pt idx="3">
                  <c:v>3.7962959999999999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8B-483B-A841-1F86A2024F38}"/>
            </c:ext>
          </c:extLst>
        </c:ser>
        <c:ser>
          <c:idx val="1"/>
          <c:order val="1"/>
          <c:tx>
            <c:v>Agent2</c:v>
          </c:tx>
          <c:spPr>
            <a:pattFill prst="dkHorz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'H3'!$C$10:$C$13</c:f>
                <c:numCache>
                  <c:formatCode>General</c:formatCode>
                  <c:ptCount val="4"/>
                  <c:pt idx="0">
                    <c:v>1.1527400000000001</c:v>
                  </c:pt>
                  <c:pt idx="1">
                    <c:v>0.96449019999999996</c:v>
                  </c:pt>
                  <c:pt idx="2">
                    <c:v>0.97486130000000004</c:v>
                  </c:pt>
                  <c:pt idx="3">
                    <c:v>0.79305159999999997</c:v>
                  </c:pt>
                </c:numCache>
              </c:numRef>
            </c:plus>
            <c:minus>
              <c:numRef>
                <c:f>'H3'!$C$10:$C$13</c:f>
                <c:numCache>
                  <c:formatCode>General</c:formatCode>
                  <c:ptCount val="4"/>
                  <c:pt idx="0">
                    <c:v>1.1527400000000001</c:v>
                  </c:pt>
                  <c:pt idx="1">
                    <c:v>0.96449019999999996</c:v>
                  </c:pt>
                  <c:pt idx="2">
                    <c:v>0.97486130000000004</c:v>
                  </c:pt>
                  <c:pt idx="3">
                    <c:v>0.79305159999999997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'H3'!$C$3:$C$6</c:f>
              <c:numCache>
                <c:formatCode>General</c:formatCode>
                <c:ptCount val="4"/>
                <c:pt idx="0">
                  <c:v>2.6538460000000001</c:v>
                </c:pt>
                <c:pt idx="1">
                  <c:v>2.6730770000000001</c:v>
                </c:pt>
                <c:pt idx="2">
                  <c:v>2.3333330000000001</c:v>
                </c:pt>
                <c:pt idx="3">
                  <c:v>1.888889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8B-483B-A841-1F86A2024F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3063240"/>
        <c:axId val="253058320"/>
      </c:barChart>
      <c:catAx>
        <c:axId val="25306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3058320"/>
        <c:crosses val="autoZero"/>
        <c:auto val="1"/>
        <c:lblAlgn val="ctr"/>
        <c:lblOffset val="100"/>
        <c:noMultiLvlLbl val="0"/>
      </c:catAx>
      <c:valAx>
        <c:axId val="253058320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30632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12316515991056"/>
          <c:y val="0.16843421396728667"/>
          <c:w val="0.71556321084864394"/>
          <c:h val="0.72502342328820468"/>
        </c:manualLayout>
      </c:layout>
      <c:barChart>
        <c:barDir val="col"/>
        <c:grouping val="clustered"/>
        <c:varyColors val="0"/>
        <c:ser>
          <c:idx val="0"/>
          <c:order val="0"/>
          <c:tx>
            <c:v>Agent1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'H4'!$B$10:$B$13</c:f>
                <c:numCache>
                  <c:formatCode>General</c:formatCode>
                  <c:ptCount val="4"/>
                  <c:pt idx="0">
                    <c:v>0.89913650000000001</c:v>
                  </c:pt>
                  <c:pt idx="1">
                    <c:v>0.97788520000000001</c:v>
                  </c:pt>
                  <c:pt idx="2">
                    <c:v>0.94437490000000002</c:v>
                  </c:pt>
                  <c:pt idx="3">
                    <c:v>0.57187759999999999</c:v>
                  </c:pt>
                </c:numCache>
              </c:numRef>
            </c:plus>
            <c:minus>
              <c:numRef>
                <c:f>'H4'!$B$10:$B$13</c:f>
                <c:numCache>
                  <c:formatCode>General</c:formatCode>
                  <c:ptCount val="4"/>
                  <c:pt idx="0">
                    <c:v>0.89913650000000001</c:v>
                  </c:pt>
                  <c:pt idx="1">
                    <c:v>0.97788520000000001</c:v>
                  </c:pt>
                  <c:pt idx="2">
                    <c:v>0.94437490000000002</c:v>
                  </c:pt>
                  <c:pt idx="3">
                    <c:v>0.57187759999999999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'H4'!$A$3:$A$6</c:f>
              <c:strCache>
                <c:ptCount val="4"/>
                <c:pt idx="0">
                  <c:v>Dialogue1</c:v>
                </c:pt>
                <c:pt idx="1">
                  <c:v>Dialogue2</c:v>
                </c:pt>
                <c:pt idx="2">
                  <c:v>Dialogue3</c:v>
                </c:pt>
                <c:pt idx="3">
                  <c:v>Dialogue4</c:v>
                </c:pt>
              </c:strCache>
            </c:strRef>
          </c:cat>
          <c:val>
            <c:numRef>
              <c:f>'H4'!$B$3:$B$6</c:f>
              <c:numCache>
                <c:formatCode>General</c:formatCode>
                <c:ptCount val="4"/>
                <c:pt idx="0">
                  <c:v>4.2307689999999996</c:v>
                </c:pt>
                <c:pt idx="1">
                  <c:v>3.8461539999999999</c:v>
                </c:pt>
                <c:pt idx="2">
                  <c:v>3.7916669999999999</c:v>
                </c:pt>
                <c:pt idx="3">
                  <c:v>4.5555560000000002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B9-4A2A-95E6-38807FFAC2BE}"/>
            </c:ext>
          </c:extLst>
        </c:ser>
        <c:ser>
          <c:idx val="1"/>
          <c:order val="1"/>
          <c:tx>
            <c:v>Agent2</c:v>
          </c:tx>
          <c:spPr>
            <a:pattFill prst="dkHorz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'H4'!$C$10:$C$13</c:f>
                <c:numCache>
                  <c:formatCode>General</c:formatCode>
                  <c:ptCount val="4"/>
                  <c:pt idx="0">
                    <c:v>1.163808</c:v>
                  </c:pt>
                  <c:pt idx="1">
                    <c:v>1.0711839999999999</c:v>
                  </c:pt>
                  <c:pt idx="2">
                    <c:v>1.103669</c:v>
                  </c:pt>
                  <c:pt idx="3">
                    <c:v>0.97934650000000001</c:v>
                  </c:pt>
                </c:numCache>
              </c:numRef>
            </c:plus>
            <c:minus>
              <c:numRef>
                <c:f>'H4'!$C$10:$C$13</c:f>
                <c:numCache>
                  <c:formatCode>General</c:formatCode>
                  <c:ptCount val="4"/>
                  <c:pt idx="0">
                    <c:v>1.163808</c:v>
                  </c:pt>
                  <c:pt idx="1">
                    <c:v>1.0711839999999999</c:v>
                  </c:pt>
                  <c:pt idx="2">
                    <c:v>1.103669</c:v>
                  </c:pt>
                  <c:pt idx="3">
                    <c:v>0.97934650000000001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'H4'!$C$3:$C$6</c:f>
              <c:numCache>
                <c:formatCode>General</c:formatCode>
                <c:ptCount val="4"/>
                <c:pt idx="0">
                  <c:v>2.3076919999999999</c:v>
                </c:pt>
                <c:pt idx="1">
                  <c:v>2.5961539999999999</c:v>
                </c:pt>
                <c:pt idx="2">
                  <c:v>2.875</c:v>
                </c:pt>
                <c:pt idx="3">
                  <c:v>1.9444440000000001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B9-4A2A-95E6-38807FFAC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8633744"/>
        <c:axId val="538635712"/>
      </c:barChart>
      <c:catAx>
        <c:axId val="53863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8635712"/>
        <c:crosses val="autoZero"/>
        <c:auto val="1"/>
        <c:lblAlgn val="ctr"/>
        <c:lblOffset val="100"/>
        <c:noMultiLvlLbl val="0"/>
      </c:catAx>
      <c:valAx>
        <c:axId val="53863571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86337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0.11669</cdr:x>
      <cdr:y>0.18247</cdr:y>
    </cdr:from>
    <cdr:to>
      <cdr:x>0.18117</cdr:x>
      <cdr:y>0.436</cdr:y>
    </cdr:to>
    <cdr:grpSp>
      <cdr:nvGrpSpPr>
        <cdr:cNvPr id="53" name="Groupe 52">
          <a:extLst xmlns:a="http://schemas.openxmlformats.org/drawingml/2006/main">
            <a:ext uri="{FF2B5EF4-FFF2-40B4-BE49-F238E27FC236}">
              <a16:creationId xmlns:a16="http://schemas.microsoft.com/office/drawing/2014/main" id="{47A0C9B0-16E9-45F2-AECD-C2E36D68A565}"/>
            </a:ext>
          </a:extLst>
        </cdr:cNvPr>
        <cdr:cNvGrpSpPr/>
      </cdr:nvGrpSpPr>
      <cdr:grpSpPr>
        <a:xfrm xmlns:a="http://schemas.openxmlformats.org/drawingml/2006/main">
          <a:off x="948456" y="1047996"/>
          <a:ext cx="524094" cy="1456122"/>
          <a:chOff x="858679" y="820892"/>
          <a:chExt cx="507512" cy="1707161"/>
        </a:xfrm>
      </cdr:grpSpPr>
      <cdr:cxnSp macro="">
        <cdr:nvCxnSpPr>
          <cdr:cNvPr id="3" name="Connecteur droit 2">
            <a:extLst xmlns:a="http://schemas.openxmlformats.org/drawingml/2006/main">
              <a:ext uri="{FF2B5EF4-FFF2-40B4-BE49-F238E27FC236}">
                <a16:creationId xmlns:a16="http://schemas.microsoft.com/office/drawing/2014/main" id="{5DC1B0A5-2DAB-46CB-A08A-15FE995A5F34}"/>
              </a:ext>
            </a:extLst>
          </cdr:cNvPr>
          <cdr:cNvCxnSpPr/>
        </cdr:nvCxnSpPr>
        <cdr:spPr>
          <a:xfrm xmlns:a="http://schemas.openxmlformats.org/drawingml/2006/main" flipV="1">
            <a:off x="858679" y="820893"/>
            <a:ext cx="0" cy="17423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4" name="Connecteur droit 3">
            <a:extLst xmlns:a="http://schemas.openxmlformats.org/drawingml/2006/main">
              <a:ext uri="{FF2B5EF4-FFF2-40B4-BE49-F238E27FC236}">
                <a16:creationId xmlns:a16="http://schemas.microsoft.com/office/drawing/2014/main" id="{55E29AD0-43FF-4CBC-B11D-720BB12DF1CC}"/>
              </a:ext>
            </a:extLst>
          </cdr:cNvPr>
          <cdr:cNvCxnSpPr/>
        </cdr:nvCxnSpPr>
        <cdr:spPr>
          <a:xfrm xmlns:a="http://schemas.openxmlformats.org/drawingml/2006/main" flipH="1" flipV="1">
            <a:off x="1366040" y="820893"/>
            <a:ext cx="151" cy="170716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5" name="Connecteur droit 4">
            <a:extLst xmlns:a="http://schemas.openxmlformats.org/drawingml/2006/main">
              <a:ext uri="{FF2B5EF4-FFF2-40B4-BE49-F238E27FC236}">
                <a16:creationId xmlns:a16="http://schemas.microsoft.com/office/drawing/2014/main" id="{03A8E22D-5B26-4F56-80B4-BB541B610D00}"/>
              </a:ext>
            </a:extLst>
          </cdr:cNvPr>
          <cdr:cNvCxnSpPr/>
        </cdr:nvCxnSpPr>
        <cdr:spPr>
          <a:xfrm xmlns:a="http://schemas.openxmlformats.org/drawingml/2006/main">
            <a:off x="858679" y="820892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0.32878</cdr:x>
      <cdr:y>0.17987</cdr:y>
    </cdr:from>
    <cdr:to>
      <cdr:x>0.39401</cdr:x>
      <cdr:y>0.43011</cdr:y>
    </cdr:to>
    <cdr:grpSp>
      <cdr:nvGrpSpPr>
        <cdr:cNvPr id="10" name="Groupe 9">
          <a:extLst xmlns:a="http://schemas.openxmlformats.org/drawingml/2006/main">
            <a:ext uri="{FF2B5EF4-FFF2-40B4-BE49-F238E27FC236}">
              <a16:creationId xmlns:a16="http://schemas.microsoft.com/office/drawing/2014/main" id="{70397D50-1E9F-4EE2-8DC8-DFA2A5CDCA4F}"/>
            </a:ext>
          </a:extLst>
        </cdr:cNvPr>
        <cdr:cNvGrpSpPr/>
      </cdr:nvGrpSpPr>
      <cdr:grpSpPr>
        <a:xfrm xmlns:a="http://schemas.openxmlformats.org/drawingml/2006/main">
          <a:off x="2672324" y="1033063"/>
          <a:ext cx="530190" cy="1437226"/>
          <a:chOff x="-5821979" y="-489078"/>
          <a:chExt cx="489582" cy="1209976"/>
        </a:xfrm>
      </cdr:grpSpPr>
      <cdr:cxnSp macro="">
        <cdr:nvCxnSpPr>
          <cdr:cNvPr id="11" name="Connecteur droit 10">
            <a:extLst xmlns:a="http://schemas.openxmlformats.org/drawingml/2006/main">
              <a:ext uri="{FF2B5EF4-FFF2-40B4-BE49-F238E27FC236}">
                <a16:creationId xmlns:a16="http://schemas.microsoft.com/office/drawing/2014/main" id="{F25C32C7-5D1E-4C8B-9AC0-2B6E5CC61998}"/>
              </a:ext>
            </a:extLst>
          </cdr:cNvPr>
          <cdr:cNvCxnSpPr/>
        </cdr:nvCxnSpPr>
        <cdr:spPr>
          <a:xfrm xmlns:a="http://schemas.openxmlformats.org/drawingml/2006/main" flipV="1">
            <a:off x="-5821979" y="-489077"/>
            <a:ext cx="0" cy="123488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2" name="Connecteur droit 11">
            <a:extLst xmlns:a="http://schemas.openxmlformats.org/drawingml/2006/main">
              <a:ext uri="{FF2B5EF4-FFF2-40B4-BE49-F238E27FC236}">
                <a16:creationId xmlns:a16="http://schemas.microsoft.com/office/drawing/2014/main" id="{506C2686-3516-41F9-A267-78829342D831}"/>
              </a:ext>
            </a:extLst>
          </cdr:cNvPr>
          <cdr:cNvCxnSpPr/>
        </cdr:nvCxnSpPr>
        <cdr:spPr>
          <a:xfrm xmlns:a="http://schemas.openxmlformats.org/drawingml/2006/main" flipH="1" flipV="1">
            <a:off x="-5332548" y="-489077"/>
            <a:ext cx="151" cy="1209975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3" name="Connecteur droit 12">
            <a:extLst xmlns:a="http://schemas.openxmlformats.org/drawingml/2006/main">
              <a:ext uri="{FF2B5EF4-FFF2-40B4-BE49-F238E27FC236}">
                <a16:creationId xmlns:a16="http://schemas.microsoft.com/office/drawing/2014/main" id="{ABD5C8E2-983B-47F2-A684-B9FEE7F25B4A}"/>
              </a:ext>
            </a:extLst>
          </cdr:cNvPr>
          <cdr:cNvCxnSpPr/>
        </cdr:nvCxnSpPr>
        <cdr:spPr>
          <a:xfrm xmlns:a="http://schemas.openxmlformats.org/drawingml/2006/main">
            <a:off x="-5821979" y="-489078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0.54366</cdr:x>
      <cdr:y>0.17887</cdr:y>
    </cdr:from>
    <cdr:to>
      <cdr:x>0.61222</cdr:x>
      <cdr:y>0.46202</cdr:y>
    </cdr:to>
    <cdr:grpSp>
      <cdr:nvGrpSpPr>
        <cdr:cNvPr id="30" name="Groupe 29">
          <a:extLst xmlns:a="http://schemas.openxmlformats.org/drawingml/2006/main">
            <a:ext uri="{FF2B5EF4-FFF2-40B4-BE49-F238E27FC236}">
              <a16:creationId xmlns:a16="http://schemas.microsoft.com/office/drawing/2014/main" id="{A34B4B78-758A-4D58-B3F1-F8389D196691}"/>
            </a:ext>
          </a:extLst>
        </cdr:cNvPr>
        <cdr:cNvGrpSpPr/>
      </cdr:nvGrpSpPr>
      <cdr:grpSpPr>
        <a:xfrm xmlns:a="http://schemas.openxmlformats.org/drawingml/2006/main">
          <a:off x="4418869" y="1027320"/>
          <a:ext cx="557256" cy="1626241"/>
          <a:chOff x="-13074716" y="-491976"/>
          <a:chExt cx="489582" cy="2621423"/>
        </a:xfrm>
      </cdr:grpSpPr>
      <cdr:cxnSp macro="">
        <cdr:nvCxnSpPr>
          <cdr:cNvPr id="31" name="Connecteur droit 30">
            <a:extLst xmlns:a="http://schemas.openxmlformats.org/drawingml/2006/main">
              <a:ext uri="{FF2B5EF4-FFF2-40B4-BE49-F238E27FC236}">
                <a16:creationId xmlns:a16="http://schemas.microsoft.com/office/drawing/2014/main" id="{9AB05E10-7DB1-42A1-B5E5-EF14B45F67B6}"/>
              </a:ext>
            </a:extLst>
          </cdr:cNvPr>
          <cdr:cNvCxnSpPr/>
        </cdr:nvCxnSpPr>
        <cdr:spPr>
          <a:xfrm xmlns:a="http://schemas.openxmlformats.org/drawingml/2006/main" flipV="1">
            <a:off x="-13074716" y="-491976"/>
            <a:ext cx="0" cy="267539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2" name="Connecteur droit 31">
            <a:extLst xmlns:a="http://schemas.openxmlformats.org/drawingml/2006/main">
              <a:ext uri="{FF2B5EF4-FFF2-40B4-BE49-F238E27FC236}">
                <a16:creationId xmlns:a16="http://schemas.microsoft.com/office/drawing/2014/main" id="{377762D6-1F19-4740-9F4C-8BA1F5EF7ADB}"/>
              </a:ext>
            </a:extLst>
          </cdr:cNvPr>
          <cdr:cNvCxnSpPr/>
        </cdr:nvCxnSpPr>
        <cdr:spPr>
          <a:xfrm xmlns:a="http://schemas.openxmlformats.org/drawingml/2006/main" flipH="1" flipV="1">
            <a:off x="-12585285" y="-491976"/>
            <a:ext cx="151" cy="2621423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3" name="Connecteur droit 32">
            <a:extLst xmlns:a="http://schemas.openxmlformats.org/drawingml/2006/main">
              <a:ext uri="{FF2B5EF4-FFF2-40B4-BE49-F238E27FC236}">
                <a16:creationId xmlns:a16="http://schemas.microsoft.com/office/drawing/2014/main" id="{D1CAB90D-6450-4EEE-B5F7-64CD437FE9F2}"/>
              </a:ext>
            </a:extLst>
          </cdr:cNvPr>
          <cdr:cNvCxnSpPr/>
        </cdr:nvCxnSpPr>
        <cdr:spPr>
          <a:xfrm xmlns:a="http://schemas.openxmlformats.org/drawingml/2006/main">
            <a:off x="-13074716" y="-480013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0.75222</cdr:x>
      <cdr:y>0.18247</cdr:y>
    </cdr:from>
    <cdr:to>
      <cdr:x>0.81838</cdr:x>
      <cdr:y>0.48075</cdr:y>
    </cdr:to>
    <cdr:grpSp>
      <cdr:nvGrpSpPr>
        <cdr:cNvPr id="49" name="Groupe 48">
          <a:extLst xmlns:a="http://schemas.openxmlformats.org/drawingml/2006/main">
            <a:ext uri="{FF2B5EF4-FFF2-40B4-BE49-F238E27FC236}">
              <a16:creationId xmlns:a16="http://schemas.microsoft.com/office/drawing/2014/main" id="{39F98432-B310-40C7-A9A6-9DD97A7C3A36}"/>
            </a:ext>
          </a:extLst>
        </cdr:cNvPr>
        <cdr:cNvGrpSpPr/>
      </cdr:nvGrpSpPr>
      <cdr:grpSpPr>
        <a:xfrm xmlns:a="http://schemas.openxmlformats.org/drawingml/2006/main">
          <a:off x="6114045" y="1047996"/>
          <a:ext cx="537748" cy="1713138"/>
          <a:chOff x="-2879863" y="-256809"/>
          <a:chExt cx="489582" cy="1567519"/>
        </a:xfrm>
      </cdr:grpSpPr>
      <cdr:cxnSp macro="">
        <cdr:nvCxnSpPr>
          <cdr:cNvPr id="50" name="Connecteur droit 49">
            <a:extLst xmlns:a="http://schemas.openxmlformats.org/drawingml/2006/main">
              <a:ext uri="{FF2B5EF4-FFF2-40B4-BE49-F238E27FC236}">
                <a16:creationId xmlns:a16="http://schemas.microsoft.com/office/drawing/2014/main" id="{02976753-04A8-477E-AB55-0CD57E762389}"/>
              </a:ext>
            </a:extLst>
          </cdr:cNvPr>
          <cdr:cNvCxnSpPr/>
        </cdr:nvCxnSpPr>
        <cdr:spPr>
          <a:xfrm xmlns:a="http://schemas.openxmlformats.org/drawingml/2006/main" flipV="1">
            <a:off x="-2879863" y="-256808"/>
            <a:ext cx="0" cy="159979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51" name="Connecteur droit 50">
            <a:extLst xmlns:a="http://schemas.openxmlformats.org/drawingml/2006/main">
              <a:ext uri="{FF2B5EF4-FFF2-40B4-BE49-F238E27FC236}">
                <a16:creationId xmlns:a16="http://schemas.microsoft.com/office/drawing/2014/main" id="{C9691315-B795-4593-98EB-ECABC18E5D15}"/>
              </a:ext>
            </a:extLst>
          </cdr:cNvPr>
          <cdr:cNvCxnSpPr/>
        </cdr:nvCxnSpPr>
        <cdr:spPr>
          <a:xfrm xmlns:a="http://schemas.openxmlformats.org/drawingml/2006/main" flipH="1" flipV="1">
            <a:off x="-2390432" y="-256808"/>
            <a:ext cx="151" cy="1567518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52" name="Connecteur droit 51">
            <a:extLst xmlns:a="http://schemas.openxmlformats.org/drawingml/2006/main">
              <a:ext uri="{FF2B5EF4-FFF2-40B4-BE49-F238E27FC236}">
                <a16:creationId xmlns:a16="http://schemas.microsoft.com/office/drawing/2014/main" id="{AD1ED628-B4A8-43E8-B907-D5B570DC4D8F}"/>
              </a:ext>
            </a:extLst>
          </cdr:cNvPr>
          <cdr:cNvCxnSpPr/>
        </cdr:nvCxnSpPr>
        <cdr:spPr>
          <a:xfrm xmlns:a="http://schemas.openxmlformats.org/drawingml/2006/main">
            <a:off x="-2879863" y="-256809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0.7374</cdr:x>
      <cdr:y>0.10213</cdr:y>
    </cdr:from>
    <cdr:to>
      <cdr:x>0.85272</cdr:x>
      <cdr:y>0.15572</cdr:y>
    </cdr:to>
    <cdr:sp macro="" textlink="">
      <cdr:nvSpPr>
        <cdr:cNvPr id="54" name="ZoneTexte 35"/>
        <cdr:cNvSpPr txBox="1"/>
      </cdr:nvSpPr>
      <cdr:spPr>
        <a:xfrm xmlns:a="http://schemas.openxmlformats.org/drawingml/2006/main">
          <a:off x="5804121" y="586595"/>
          <a:ext cx="907621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  <cdr:relSizeAnchor xmlns:cdr="http://schemas.openxmlformats.org/drawingml/2006/chartDrawing">
    <cdr:from>
      <cdr:x>0.52518</cdr:x>
      <cdr:y>0.10786</cdr:y>
    </cdr:from>
    <cdr:to>
      <cdr:x>0.63073</cdr:x>
      <cdr:y>0.16145</cdr:y>
    </cdr:to>
    <cdr:sp macro="" textlink="">
      <cdr:nvSpPr>
        <cdr:cNvPr id="55" name="ZoneTexte 35"/>
        <cdr:cNvSpPr txBox="1"/>
      </cdr:nvSpPr>
      <cdr:spPr>
        <a:xfrm xmlns:a="http://schemas.openxmlformats.org/drawingml/2006/main">
          <a:off x="4268662" y="619466"/>
          <a:ext cx="857927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 = 0,002</a:t>
          </a:r>
          <a:endParaRPr lang="fr-FR" dirty="0"/>
        </a:p>
      </cdr:txBody>
    </cdr:sp>
  </cdr:relSizeAnchor>
  <cdr:relSizeAnchor xmlns:cdr="http://schemas.openxmlformats.org/drawingml/2006/chartDrawing">
    <cdr:from>
      <cdr:x>0.30992</cdr:x>
      <cdr:y>0.11254</cdr:y>
    </cdr:from>
    <cdr:to>
      <cdr:x>0.42523</cdr:x>
      <cdr:y>0.16613</cdr:y>
    </cdr:to>
    <cdr:sp macro="" textlink="">
      <cdr:nvSpPr>
        <cdr:cNvPr id="56" name="ZoneTexte 35"/>
        <cdr:cNvSpPr txBox="1"/>
      </cdr:nvSpPr>
      <cdr:spPr>
        <a:xfrm xmlns:a="http://schemas.openxmlformats.org/drawingml/2006/main">
          <a:off x="2439367" y="646360"/>
          <a:ext cx="907621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  <cdr:relSizeAnchor xmlns:cdr="http://schemas.openxmlformats.org/drawingml/2006/chartDrawing">
    <cdr:from>
      <cdr:x>0.0939</cdr:x>
      <cdr:y>0.11514</cdr:y>
    </cdr:from>
    <cdr:to>
      <cdr:x>0.20921</cdr:x>
      <cdr:y>0.16873</cdr:y>
    </cdr:to>
    <cdr:sp macro="" textlink="">
      <cdr:nvSpPr>
        <cdr:cNvPr id="57" name="ZoneTexte 35"/>
        <cdr:cNvSpPr txBox="1"/>
      </cdr:nvSpPr>
      <cdr:spPr>
        <a:xfrm xmlns:a="http://schemas.openxmlformats.org/drawingml/2006/main">
          <a:off x="739061" y="661301"/>
          <a:ext cx="907621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0.11669</cdr:x>
      <cdr:y>0.18247</cdr:y>
    </cdr:from>
    <cdr:to>
      <cdr:x>0.18117</cdr:x>
      <cdr:y>0.436</cdr:y>
    </cdr:to>
    <cdr:grpSp>
      <cdr:nvGrpSpPr>
        <cdr:cNvPr id="53" name="Groupe 52">
          <a:extLst xmlns:a="http://schemas.openxmlformats.org/drawingml/2006/main">
            <a:ext uri="{FF2B5EF4-FFF2-40B4-BE49-F238E27FC236}">
              <a16:creationId xmlns:a16="http://schemas.microsoft.com/office/drawing/2014/main" id="{47A0C9B0-16E9-45F2-AECD-C2E36D68A565}"/>
            </a:ext>
          </a:extLst>
        </cdr:cNvPr>
        <cdr:cNvGrpSpPr/>
      </cdr:nvGrpSpPr>
      <cdr:grpSpPr>
        <a:xfrm xmlns:a="http://schemas.openxmlformats.org/drawingml/2006/main">
          <a:off x="948456" y="1018783"/>
          <a:ext cx="524094" cy="1415531"/>
          <a:chOff x="858679" y="820892"/>
          <a:chExt cx="507512" cy="1707161"/>
        </a:xfrm>
      </cdr:grpSpPr>
      <cdr:cxnSp macro="">
        <cdr:nvCxnSpPr>
          <cdr:cNvPr id="3" name="Connecteur droit 2">
            <a:extLst xmlns:a="http://schemas.openxmlformats.org/drawingml/2006/main">
              <a:ext uri="{FF2B5EF4-FFF2-40B4-BE49-F238E27FC236}">
                <a16:creationId xmlns:a16="http://schemas.microsoft.com/office/drawing/2014/main" id="{5DC1B0A5-2DAB-46CB-A08A-15FE995A5F34}"/>
              </a:ext>
            </a:extLst>
          </cdr:cNvPr>
          <cdr:cNvCxnSpPr/>
        </cdr:nvCxnSpPr>
        <cdr:spPr>
          <a:xfrm xmlns:a="http://schemas.openxmlformats.org/drawingml/2006/main" flipV="1">
            <a:off x="858679" y="820893"/>
            <a:ext cx="0" cy="17423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4" name="Connecteur droit 3">
            <a:extLst xmlns:a="http://schemas.openxmlformats.org/drawingml/2006/main">
              <a:ext uri="{FF2B5EF4-FFF2-40B4-BE49-F238E27FC236}">
                <a16:creationId xmlns:a16="http://schemas.microsoft.com/office/drawing/2014/main" id="{55E29AD0-43FF-4CBC-B11D-720BB12DF1CC}"/>
              </a:ext>
            </a:extLst>
          </cdr:cNvPr>
          <cdr:cNvCxnSpPr/>
        </cdr:nvCxnSpPr>
        <cdr:spPr>
          <a:xfrm xmlns:a="http://schemas.openxmlformats.org/drawingml/2006/main" flipH="1" flipV="1">
            <a:off x="1366040" y="820893"/>
            <a:ext cx="151" cy="170716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5" name="Connecteur droit 4">
            <a:extLst xmlns:a="http://schemas.openxmlformats.org/drawingml/2006/main">
              <a:ext uri="{FF2B5EF4-FFF2-40B4-BE49-F238E27FC236}">
                <a16:creationId xmlns:a16="http://schemas.microsoft.com/office/drawing/2014/main" id="{03A8E22D-5B26-4F56-80B4-BB541B610D00}"/>
              </a:ext>
            </a:extLst>
          </cdr:cNvPr>
          <cdr:cNvCxnSpPr/>
        </cdr:nvCxnSpPr>
        <cdr:spPr>
          <a:xfrm xmlns:a="http://schemas.openxmlformats.org/drawingml/2006/main">
            <a:off x="858679" y="820892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0.32878</cdr:x>
      <cdr:y>0.17987</cdr:y>
    </cdr:from>
    <cdr:to>
      <cdr:x>0.39401</cdr:x>
      <cdr:y>0.43011</cdr:y>
    </cdr:to>
    <cdr:grpSp>
      <cdr:nvGrpSpPr>
        <cdr:cNvPr id="10" name="Groupe 9">
          <a:extLst xmlns:a="http://schemas.openxmlformats.org/drawingml/2006/main">
            <a:ext uri="{FF2B5EF4-FFF2-40B4-BE49-F238E27FC236}">
              <a16:creationId xmlns:a16="http://schemas.microsoft.com/office/drawing/2014/main" id="{70397D50-1E9F-4EE2-8DC8-DFA2A5CDCA4F}"/>
            </a:ext>
          </a:extLst>
        </cdr:cNvPr>
        <cdr:cNvGrpSpPr/>
      </cdr:nvGrpSpPr>
      <cdr:grpSpPr>
        <a:xfrm xmlns:a="http://schemas.openxmlformats.org/drawingml/2006/main">
          <a:off x="2672324" y="1004266"/>
          <a:ext cx="530190" cy="1397162"/>
          <a:chOff x="-5821979" y="-489078"/>
          <a:chExt cx="489582" cy="1209976"/>
        </a:xfrm>
      </cdr:grpSpPr>
      <cdr:cxnSp macro="">
        <cdr:nvCxnSpPr>
          <cdr:cNvPr id="11" name="Connecteur droit 10">
            <a:extLst xmlns:a="http://schemas.openxmlformats.org/drawingml/2006/main">
              <a:ext uri="{FF2B5EF4-FFF2-40B4-BE49-F238E27FC236}">
                <a16:creationId xmlns:a16="http://schemas.microsoft.com/office/drawing/2014/main" id="{F25C32C7-5D1E-4C8B-9AC0-2B6E5CC61998}"/>
              </a:ext>
            </a:extLst>
          </cdr:cNvPr>
          <cdr:cNvCxnSpPr/>
        </cdr:nvCxnSpPr>
        <cdr:spPr>
          <a:xfrm xmlns:a="http://schemas.openxmlformats.org/drawingml/2006/main" flipV="1">
            <a:off x="-5821979" y="-489077"/>
            <a:ext cx="0" cy="123488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2" name="Connecteur droit 11">
            <a:extLst xmlns:a="http://schemas.openxmlformats.org/drawingml/2006/main">
              <a:ext uri="{FF2B5EF4-FFF2-40B4-BE49-F238E27FC236}">
                <a16:creationId xmlns:a16="http://schemas.microsoft.com/office/drawing/2014/main" id="{506C2686-3516-41F9-A267-78829342D831}"/>
              </a:ext>
            </a:extLst>
          </cdr:cNvPr>
          <cdr:cNvCxnSpPr/>
        </cdr:nvCxnSpPr>
        <cdr:spPr>
          <a:xfrm xmlns:a="http://schemas.openxmlformats.org/drawingml/2006/main" flipH="1" flipV="1">
            <a:off x="-5332548" y="-489077"/>
            <a:ext cx="151" cy="1209975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3" name="Connecteur droit 12">
            <a:extLst xmlns:a="http://schemas.openxmlformats.org/drawingml/2006/main">
              <a:ext uri="{FF2B5EF4-FFF2-40B4-BE49-F238E27FC236}">
                <a16:creationId xmlns:a16="http://schemas.microsoft.com/office/drawing/2014/main" id="{ABD5C8E2-983B-47F2-A684-B9FEE7F25B4A}"/>
              </a:ext>
            </a:extLst>
          </cdr:cNvPr>
          <cdr:cNvCxnSpPr/>
        </cdr:nvCxnSpPr>
        <cdr:spPr>
          <a:xfrm xmlns:a="http://schemas.openxmlformats.org/drawingml/2006/main">
            <a:off x="-5821979" y="-489078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0.54366</cdr:x>
      <cdr:y>0.17887</cdr:y>
    </cdr:from>
    <cdr:to>
      <cdr:x>0.61222</cdr:x>
      <cdr:y>0.46202</cdr:y>
    </cdr:to>
    <cdr:grpSp>
      <cdr:nvGrpSpPr>
        <cdr:cNvPr id="30" name="Groupe 29">
          <a:extLst xmlns:a="http://schemas.openxmlformats.org/drawingml/2006/main">
            <a:ext uri="{FF2B5EF4-FFF2-40B4-BE49-F238E27FC236}">
              <a16:creationId xmlns:a16="http://schemas.microsoft.com/office/drawing/2014/main" id="{A34B4B78-758A-4D58-B3F1-F8389D196691}"/>
            </a:ext>
          </a:extLst>
        </cdr:cNvPr>
        <cdr:cNvGrpSpPr/>
      </cdr:nvGrpSpPr>
      <cdr:grpSpPr>
        <a:xfrm xmlns:a="http://schemas.openxmlformats.org/drawingml/2006/main">
          <a:off x="4418869" y="998683"/>
          <a:ext cx="557256" cy="1580908"/>
          <a:chOff x="-13074716" y="-491976"/>
          <a:chExt cx="489582" cy="2621423"/>
        </a:xfrm>
      </cdr:grpSpPr>
      <cdr:cxnSp macro="">
        <cdr:nvCxnSpPr>
          <cdr:cNvPr id="31" name="Connecteur droit 30">
            <a:extLst xmlns:a="http://schemas.openxmlformats.org/drawingml/2006/main">
              <a:ext uri="{FF2B5EF4-FFF2-40B4-BE49-F238E27FC236}">
                <a16:creationId xmlns:a16="http://schemas.microsoft.com/office/drawing/2014/main" id="{9AB05E10-7DB1-42A1-B5E5-EF14B45F67B6}"/>
              </a:ext>
            </a:extLst>
          </cdr:cNvPr>
          <cdr:cNvCxnSpPr/>
        </cdr:nvCxnSpPr>
        <cdr:spPr>
          <a:xfrm xmlns:a="http://schemas.openxmlformats.org/drawingml/2006/main" flipV="1">
            <a:off x="-13074716" y="-491976"/>
            <a:ext cx="0" cy="267539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2" name="Connecteur droit 31">
            <a:extLst xmlns:a="http://schemas.openxmlformats.org/drawingml/2006/main">
              <a:ext uri="{FF2B5EF4-FFF2-40B4-BE49-F238E27FC236}">
                <a16:creationId xmlns:a16="http://schemas.microsoft.com/office/drawing/2014/main" id="{377762D6-1F19-4740-9F4C-8BA1F5EF7ADB}"/>
              </a:ext>
            </a:extLst>
          </cdr:cNvPr>
          <cdr:cNvCxnSpPr/>
        </cdr:nvCxnSpPr>
        <cdr:spPr>
          <a:xfrm xmlns:a="http://schemas.openxmlformats.org/drawingml/2006/main" flipH="1" flipV="1">
            <a:off x="-12585285" y="-491976"/>
            <a:ext cx="151" cy="2621423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3" name="Connecteur droit 32">
            <a:extLst xmlns:a="http://schemas.openxmlformats.org/drawingml/2006/main">
              <a:ext uri="{FF2B5EF4-FFF2-40B4-BE49-F238E27FC236}">
                <a16:creationId xmlns:a16="http://schemas.microsoft.com/office/drawing/2014/main" id="{D1CAB90D-6450-4EEE-B5F7-64CD437FE9F2}"/>
              </a:ext>
            </a:extLst>
          </cdr:cNvPr>
          <cdr:cNvCxnSpPr/>
        </cdr:nvCxnSpPr>
        <cdr:spPr>
          <a:xfrm xmlns:a="http://schemas.openxmlformats.org/drawingml/2006/main">
            <a:off x="-13074716" y="-480013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0.75222</cdr:x>
      <cdr:y>0.18247</cdr:y>
    </cdr:from>
    <cdr:to>
      <cdr:x>0.81838</cdr:x>
      <cdr:y>0.48075</cdr:y>
    </cdr:to>
    <cdr:grpSp>
      <cdr:nvGrpSpPr>
        <cdr:cNvPr id="49" name="Groupe 48">
          <a:extLst xmlns:a="http://schemas.openxmlformats.org/drawingml/2006/main">
            <a:ext uri="{FF2B5EF4-FFF2-40B4-BE49-F238E27FC236}">
              <a16:creationId xmlns:a16="http://schemas.microsoft.com/office/drawing/2014/main" id="{39F98432-B310-40C7-A9A6-9DD97A7C3A36}"/>
            </a:ext>
          </a:extLst>
        </cdr:cNvPr>
        <cdr:cNvGrpSpPr/>
      </cdr:nvGrpSpPr>
      <cdr:grpSpPr>
        <a:xfrm xmlns:a="http://schemas.openxmlformats.org/drawingml/2006/main">
          <a:off x="6114045" y="1018783"/>
          <a:ext cx="537748" cy="1665383"/>
          <a:chOff x="-2879863" y="-256809"/>
          <a:chExt cx="489582" cy="1567519"/>
        </a:xfrm>
      </cdr:grpSpPr>
      <cdr:cxnSp macro="">
        <cdr:nvCxnSpPr>
          <cdr:cNvPr id="50" name="Connecteur droit 49">
            <a:extLst xmlns:a="http://schemas.openxmlformats.org/drawingml/2006/main">
              <a:ext uri="{FF2B5EF4-FFF2-40B4-BE49-F238E27FC236}">
                <a16:creationId xmlns:a16="http://schemas.microsoft.com/office/drawing/2014/main" id="{02976753-04A8-477E-AB55-0CD57E762389}"/>
              </a:ext>
            </a:extLst>
          </cdr:cNvPr>
          <cdr:cNvCxnSpPr/>
        </cdr:nvCxnSpPr>
        <cdr:spPr>
          <a:xfrm xmlns:a="http://schemas.openxmlformats.org/drawingml/2006/main" flipV="1">
            <a:off x="-2879863" y="-256808"/>
            <a:ext cx="0" cy="159979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51" name="Connecteur droit 50">
            <a:extLst xmlns:a="http://schemas.openxmlformats.org/drawingml/2006/main">
              <a:ext uri="{FF2B5EF4-FFF2-40B4-BE49-F238E27FC236}">
                <a16:creationId xmlns:a16="http://schemas.microsoft.com/office/drawing/2014/main" id="{C9691315-B795-4593-98EB-ECABC18E5D15}"/>
              </a:ext>
            </a:extLst>
          </cdr:cNvPr>
          <cdr:cNvCxnSpPr/>
        </cdr:nvCxnSpPr>
        <cdr:spPr>
          <a:xfrm xmlns:a="http://schemas.openxmlformats.org/drawingml/2006/main" flipH="1" flipV="1">
            <a:off x="-2390432" y="-256808"/>
            <a:ext cx="151" cy="1567518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52" name="Connecteur droit 51">
            <a:extLst xmlns:a="http://schemas.openxmlformats.org/drawingml/2006/main">
              <a:ext uri="{FF2B5EF4-FFF2-40B4-BE49-F238E27FC236}">
                <a16:creationId xmlns:a16="http://schemas.microsoft.com/office/drawing/2014/main" id="{AD1ED628-B4A8-43E8-B907-D5B570DC4D8F}"/>
              </a:ext>
            </a:extLst>
          </cdr:cNvPr>
          <cdr:cNvCxnSpPr/>
        </cdr:nvCxnSpPr>
        <cdr:spPr>
          <a:xfrm xmlns:a="http://schemas.openxmlformats.org/drawingml/2006/main">
            <a:off x="-2879863" y="-256809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0.7374</cdr:x>
      <cdr:y>0.10213</cdr:y>
    </cdr:from>
    <cdr:to>
      <cdr:x>0.86169</cdr:x>
      <cdr:y>0.16108</cdr:y>
    </cdr:to>
    <cdr:sp macro="" textlink="">
      <cdr:nvSpPr>
        <cdr:cNvPr id="54" name="ZoneTexte 35"/>
        <cdr:cNvSpPr txBox="1"/>
      </cdr:nvSpPr>
      <cdr:spPr>
        <a:xfrm xmlns:a="http://schemas.openxmlformats.org/drawingml/2006/main">
          <a:off x="5993588" y="586572"/>
          <a:ext cx="1010213" cy="33855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600" b="1" dirty="0"/>
            <a:t>P&lt;&lt; 0,001</a:t>
          </a:r>
        </a:p>
      </cdr:txBody>
    </cdr:sp>
  </cdr:relSizeAnchor>
  <cdr:relSizeAnchor xmlns:cdr="http://schemas.openxmlformats.org/drawingml/2006/chartDrawing">
    <cdr:from>
      <cdr:x>0.52518</cdr:x>
      <cdr:y>0.10786</cdr:y>
    </cdr:from>
    <cdr:to>
      <cdr:x>0.64257</cdr:x>
      <cdr:y>0.16681</cdr:y>
    </cdr:to>
    <cdr:sp macro="" textlink="">
      <cdr:nvSpPr>
        <cdr:cNvPr id="55" name="ZoneTexte 35"/>
        <cdr:cNvSpPr txBox="1"/>
      </cdr:nvSpPr>
      <cdr:spPr>
        <a:xfrm xmlns:a="http://schemas.openxmlformats.org/drawingml/2006/main">
          <a:off x="4268664" y="619482"/>
          <a:ext cx="954107" cy="33855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600" b="1" dirty="0"/>
            <a:t>P = 0,002</a:t>
          </a:r>
        </a:p>
      </cdr:txBody>
    </cdr:sp>
  </cdr:relSizeAnchor>
  <cdr:relSizeAnchor xmlns:cdr="http://schemas.openxmlformats.org/drawingml/2006/chartDrawing">
    <cdr:from>
      <cdr:x>0.30992</cdr:x>
      <cdr:y>0.11254</cdr:y>
    </cdr:from>
    <cdr:to>
      <cdr:x>0.43421</cdr:x>
      <cdr:y>0.17149</cdr:y>
    </cdr:to>
    <cdr:sp macro="" textlink="">
      <cdr:nvSpPr>
        <cdr:cNvPr id="56" name="ZoneTexte 35"/>
        <cdr:cNvSpPr txBox="1"/>
      </cdr:nvSpPr>
      <cdr:spPr>
        <a:xfrm xmlns:a="http://schemas.openxmlformats.org/drawingml/2006/main">
          <a:off x="2519030" y="646361"/>
          <a:ext cx="1010213" cy="33855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600" b="1" dirty="0"/>
            <a:t>P&lt;&lt; 0,001</a:t>
          </a:r>
        </a:p>
      </cdr:txBody>
    </cdr:sp>
  </cdr:relSizeAnchor>
  <cdr:relSizeAnchor xmlns:cdr="http://schemas.openxmlformats.org/drawingml/2006/chartDrawing">
    <cdr:from>
      <cdr:x>0.0939</cdr:x>
      <cdr:y>0.11514</cdr:y>
    </cdr:from>
    <cdr:to>
      <cdr:x>0.21819</cdr:x>
      <cdr:y>0.17409</cdr:y>
    </cdr:to>
    <cdr:sp macro="" textlink="">
      <cdr:nvSpPr>
        <cdr:cNvPr id="57" name="ZoneTexte 35"/>
        <cdr:cNvSpPr txBox="1"/>
      </cdr:nvSpPr>
      <cdr:spPr>
        <a:xfrm xmlns:a="http://schemas.openxmlformats.org/drawingml/2006/main">
          <a:off x="763219" y="661294"/>
          <a:ext cx="1010213" cy="33855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600" b="1" dirty="0"/>
            <a:t>P&lt;&lt; 0,001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0.15285</cdr:x>
      <cdr:y>0.20493</cdr:y>
    </cdr:from>
    <cdr:to>
      <cdr:x>0.2221</cdr:x>
      <cdr:y>0.4237</cdr:y>
    </cdr:to>
    <cdr:grpSp>
      <cdr:nvGrpSpPr>
        <cdr:cNvPr id="2" name="Groupe 1">
          <a:extLst xmlns:a="http://schemas.openxmlformats.org/drawingml/2006/main">
            <a:ext uri="{FF2B5EF4-FFF2-40B4-BE49-F238E27FC236}">
              <a16:creationId xmlns:a16="http://schemas.microsoft.com/office/drawing/2014/main" id="{CCAD0C22-B332-4B1D-9DE8-23FFF8924C18}"/>
            </a:ext>
          </a:extLst>
        </cdr:cNvPr>
        <cdr:cNvGrpSpPr/>
      </cdr:nvGrpSpPr>
      <cdr:grpSpPr>
        <a:xfrm xmlns:a="http://schemas.openxmlformats.org/drawingml/2006/main">
          <a:off x="1166901" y="1185566"/>
          <a:ext cx="528674" cy="1265633"/>
          <a:chOff x="2646109" y="951728"/>
          <a:chExt cx="489582" cy="2092195"/>
        </a:xfrm>
      </cdr:grpSpPr>
      <cdr:cxnSp macro="">
        <cdr:nvCxnSpPr>
          <cdr:cNvPr id="3" name="Connecteur droit 2">
            <a:extLst xmlns:a="http://schemas.openxmlformats.org/drawingml/2006/main">
              <a:ext uri="{FF2B5EF4-FFF2-40B4-BE49-F238E27FC236}">
                <a16:creationId xmlns:a16="http://schemas.microsoft.com/office/drawing/2014/main" id="{DC563482-C1B4-4EBE-B3B9-052681DFCCF4}"/>
              </a:ext>
            </a:extLst>
          </cdr:cNvPr>
          <cdr:cNvCxnSpPr/>
        </cdr:nvCxnSpPr>
        <cdr:spPr>
          <a:xfrm xmlns:a="http://schemas.openxmlformats.org/drawingml/2006/main" flipV="1">
            <a:off x="3135691" y="951729"/>
            <a:ext cx="0" cy="213527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4" name="Connecteur droit 3">
            <a:extLst xmlns:a="http://schemas.openxmlformats.org/drawingml/2006/main">
              <a:ext uri="{FF2B5EF4-FFF2-40B4-BE49-F238E27FC236}">
                <a16:creationId xmlns:a16="http://schemas.microsoft.com/office/drawing/2014/main" id="{9F89D68C-DC34-4D65-86F5-E54B24513FD4}"/>
              </a:ext>
            </a:extLst>
          </cdr:cNvPr>
          <cdr:cNvCxnSpPr/>
        </cdr:nvCxnSpPr>
        <cdr:spPr>
          <a:xfrm xmlns:a="http://schemas.openxmlformats.org/drawingml/2006/main" flipH="1" flipV="1">
            <a:off x="2646109" y="951728"/>
            <a:ext cx="151" cy="2092195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5" name="Connecteur droit 4">
            <a:extLst xmlns:a="http://schemas.openxmlformats.org/drawingml/2006/main">
              <a:ext uri="{FF2B5EF4-FFF2-40B4-BE49-F238E27FC236}">
                <a16:creationId xmlns:a16="http://schemas.microsoft.com/office/drawing/2014/main" id="{BDD5A424-3AB2-42CA-9265-7A547219C7F5}"/>
              </a:ext>
            </a:extLst>
          </cdr:cNvPr>
          <cdr:cNvCxnSpPr/>
        </cdr:nvCxnSpPr>
        <cdr:spPr>
          <a:xfrm xmlns:a="http://schemas.openxmlformats.org/drawingml/2006/main">
            <a:off x="2646260" y="961276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0.35326</cdr:x>
      <cdr:y>0.21435</cdr:y>
    </cdr:from>
    <cdr:to>
      <cdr:x>0.41739</cdr:x>
      <cdr:y>0.37136</cdr:y>
    </cdr:to>
    <cdr:grpSp>
      <cdr:nvGrpSpPr>
        <cdr:cNvPr id="6" name="Groupe 5">
          <a:extLst xmlns:a="http://schemas.openxmlformats.org/drawingml/2006/main">
            <a:ext uri="{FF2B5EF4-FFF2-40B4-BE49-F238E27FC236}">
              <a16:creationId xmlns:a16="http://schemas.microsoft.com/office/drawing/2014/main" id="{FAAABB26-099A-48DA-8C66-998AACD1FB3D}"/>
            </a:ext>
          </a:extLst>
        </cdr:cNvPr>
        <cdr:cNvGrpSpPr/>
      </cdr:nvGrpSpPr>
      <cdr:grpSpPr>
        <a:xfrm xmlns:a="http://schemas.openxmlformats.org/drawingml/2006/main">
          <a:off x="2696888" y="1240063"/>
          <a:ext cx="489587" cy="908337"/>
          <a:chOff x="4336768" y="565189"/>
          <a:chExt cx="489582" cy="3458598"/>
        </a:xfrm>
      </cdr:grpSpPr>
      <cdr:cxnSp macro="">
        <cdr:nvCxnSpPr>
          <cdr:cNvPr id="7" name="Connecteur droit 6">
            <a:extLst xmlns:a="http://schemas.openxmlformats.org/drawingml/2006/main">
              <a:ext uri="{FF2B5EF4-FFF2-40B4-BE49-F238E27FC236}">
                <a16:creationId xmlns:a16="http://schemas.microsoft.com/office/drawing/2014/main" id="{A0A83A60-326E-4B42-8E98-A0C4A2302152}"/>
              </a:ext>
            </a:extLst>
          </cdr:cNvPr>
          <cdr:cNvCxnSpPr/>
        </cdr:nvCxnSpPr>
        <cdr:spPr>
          <a:xfrm xmlns:a="http://schemas.openxmlformats.org/drawingml/2006/main" flipV="1">
            <a:off x="4826350" y="565191"/>
            <a:ext cx="0" cy="35298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8" name="Connecteur droit 7">
            <a:extLst xmlns:a="http://schemas.openxmlformats.org/drawingml/2006/main">
              <a:ext uri="{FF2B5EF4-FFF2-40B4-BE49-F238E27FC236}">
                <a16:creationId xmlns:a16="http://schemas.microsoft.com/office/drawing/2014/main" id="{BB8F38E4-AB36-49FC-ABE5-D0088C441F16}"/>
              </a:ext>
            </a:extLst>
          </cdr:cNvPr>
          <cdr:cNvCxnSpPr/>
        </cdr:nvCxnSpPr>
        <cdr:spPr>
          <a:xfrm xmlns:a="http://schemas.openxmlformats.org/drawingml/2006/main" flipH="1" flipV="1">
            <a:off x="4336768" y="565189"/>
            <a:ext cx="151" cy="3458598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9" name="Connecteur droit 8">
            <a:extLst xmlns:a="http://schemas.openxmlformats.org/drawingml/2006/main">
              <a:ext uri="{FF2B5EF4-FFF2-40B4-BE49-F238E27FC236}">
                <a16:creationId xmlns:a16="http://schemas.microsoft.com/office/drawing/2014/main" id="{83B334C2-3C25-4E69-B30C-8494FB4F189A}"/>
              </a:ext>
            </a:extLst>
          </cdr:cNvPr>
          <cdr:cNvCxnSpPr/>
        </cdr:nvCxnSpPr>
        <cdr:spPr>
          <a:xfrm xmlns:a="http://schemas.openxmlformats.org/drawingml/2006/main">
            <a:off x="4336919" y="580973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0.5414</cdr:x>
      <cdr:y>0.21435</cdr:y>
    </cdr:from>
    <cdr:to>
      <cdr:x>0.60553</cdr:x>
      <cdr:y>0.33996</cdr:y>
    </cdr:to>
    <cdr:grpSp>
      <cdr:nvGrpSpPr>
        <cdr:cNvPr id="10" name="Groupe 9">
          <a:extLst xmlns:a="http://schemas.openxmlformats.org/drawingml/2006/main">
            <a:ext uri="{FF2B5EF4-FFF2-40B4-BE49-F238E27FC236}">
              <a16:creationId xmlns:a16="http://schemas.microsoft.com/office/drawing/2014/main" id="{6B209E9A-C41D-47ED-9206-AA86813F9877}"/>
            </a:ext>
          </a:extLst>
        </cdr:cNvPr>
        <cdr:cNvGrpSpPr/>
      </cdr:nvGrpSpPr>
      <cdr:grpSpPr>
        <a:xfrm xmlns:a="http://schemas.openxmlformats.org/drawingml/2006/main">
          <a:off x="4133203" y="1240063"/>
          <a:ext cx="489587" cy="726681"/>
          <a:chOff x="5976627" y="-2004420"/>
          <a:chExt cx="489582" cy="13168823"/>
        </a:xfrm>
      </cdr:grpSpPr>
      <cdr:cxnSp macro="">
        <cdr:nvCxnSpPr>
          <cdr:cNvPr id="11" name="Connecteur droit 10">
            <a:extLst xmlns:a="http://schemas.openxmlformats.org/drawingml/2006/main">
              <a:ext uri="{FF2B5EF4-FFF2-40B4-BE49-F238E27FC236}">
                <a16:creationId xmlns:a16="http://schemas.microsoft.com/office/drawing/2014/main" id="{9A501593-78DF-45C2-A110-F2885CEB8D2C}"/>
              </a:ext>
            </a:extLst>
          </cdr:cNvPr>
          <cdr:cNvCxnSpPr/>
        </cdr:nvCxnSpPr>
        <cdr:spPr>
          <a:xfrm xmlns:a="http://schemas.openxmlformats.org/drawingml/2006/main" flipV="1">
            <a:off x="6466209" y="-2004412"/>
            <a:ext cx="0" cy="1343993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2" name="Connecteur droit 11">
            <a:extLst xmlns:a="http://schemas.openxmlformats.org/drawingml/2006/main">
              <a:ext uri="{FF2B5EF4-FFF2-40B4-BE49-F238E27FC236}">
                <a16:creationId xmlns:a16="http://schemas.microsoft.com/office/drawing/2014/main" id="{20BE3542-D31A-429D-A1C4-05BFB5B35B02}"/>
              </a:ext>
            </a:extLst>
          </cdr:cNvPr>
          <cdr:cNvCxnSpPr/>
        </cdr:nvCxnSpPr>
        <cdr:spPr>
          <a:xfrm xmlns:a="http://schemas.openxmlformats.org/drawingml/2006/main" flipH="1" flipV="1">
            <a:off x="5976627" y="-2004420"/>
            <a:ext cx="151" cy="13168823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3" name="Connecteur droit 12">
            <a:extLst xmlns:a="http://schemas.openxmlformats.org/drawingml/2006/main">
              <a:ext uri="{FF2B5EF4-FFF2-40B4-BE49-F238E27FC236}">
                <a16:creationId xmlns:a16="http://schemas.microsoft.com/office/drawing/2014/main" id="{2C4E8E3C-FE8A-4D6D-9CD0-53C1779503B1}"/>
              </a:ext>
            </a:extLst>
          </cdr:cNvPr>
          <cdr:cNvCxnSpPr/>
        </cdr:nvCxnSpPr>
        <cdr:spPr>
          <a:xfrm xmlns:a="http://schemas.openxmlformats.org/drawingml/2006/main">
            <a:off x="5976778" y="-1944321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0.73638</cdr:x>
      <cdr:y>0.21644</cdr:y>
    </cdr:from>
    <cdr:to>
      <cdr:x>0.8005</cdr:x>
      <cdr:y>0.43102</cdr:y>
    </cdr:to>
    <cdr:grpSp>
      <cdr:nvGrpSpPr>
        <cdr:cNvPr id="14" name="Groupe 13">
          <a:extLst xmlns:a="http://schemas.openxmlformats.org/drawingml/2006/main">
            <a:ext uri="{FF2B5EF4-FFF2-40B4-BE49-F238E27FC236}">
              <a16:creationId xmlns:a16="http://schemas.microsoft.com/office/drawing/2014/main" id="{61B7C023-F6BE-42FA-8A7A-95D98C380769}"/>
            </a:ext>
          </a:extLst>
        </cdr:cNvPr>
        <cdr:cNvGrpSpPr/>
      </cdr:nvGrpSpPr>
      <cdr:grpSpPr>
        <a:xfrm xmlns:a="http://schemas.openxmlformats.org/drawingml/2006/main">
          <a:off x="5621736" y="1252154"/>
          <a:ext cx="489511" cy="1241393"/>
          <a:chOff x="7820022" y="-60800547"/>
          <a:chExt cx="489582" cy="238644106"/>
        </a:xfrm>
      </cdr:grpSpPr>
      <cdr:cxnSp macro="">
        <cdr:nvCxnSpPr>
          <cdr:cNvPr id="15" name="Connecteur droit 14">
            <a:extLst xmlns:a="http://schemas.openxmlformats.org/drawingml/2006/main">
              <a:ext uri="{FF2B5EF4-FFF2-40B4-BE49-F238E27FC236}">
                <a16:creationId xmlns:a16="http://schemas.microsoft.com/office/drawing/2014/main" id="{1241DF99-4BB8-4FE1-A04B-E7CD4457D147}"/>
              </a:ext>
            </a:extLst>
          </cdr:cNvPr>
          <cdr:cNvCxnSpPr/>
        </cdr:nvCxnSpPr>
        <cdr:spPr>
          <a:xfrm xmlns:a="http://schemas.openxmlformats.org/drawingml/2006/main" flipV="1">
            <a:off x="8309604" y="-60800402"/>
            <a:ext cx="0" cy="24355708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6" name="Connecteur droit 15">
            <a:extLst xmlns:a="http://schemas.openxmlformats.org/drawingml/2006/main">
              <a:ext uri="{FF2B5EF4-FFF2-40B4-BE49-F238E27FC236}">
                <a16:creationId xmlns:a16="http://schemas.microsoft.com/office/drawing/2014/main" id="{AAAC04FC-4E97-4AA4-B078-9690012BFAC3}"/>
              </a:ext>
            </a:extLst>
          </cdr:cNvPr>
          <cdr:cNvCxnSpPr/>
        </cdr:nvCxnSpPr>
        <cdr:spPr>
          <a:xfrm xmlns:a="http://schemas.openxmlformats.org/drawingml/2006/main" flipH="1" flipV="1">
            <a:off x="7820022" y="-60800547"/>
            <a:ext cx="151" cy="238644106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7" name="Connecteur droit 16">
            <a:extLst xmlns:a="http://schemas.openxmlformats.org/drawingml/2006/main">
              <a:ext uri="{FF2B5EF4-FFF2-40B4-BE49-F238E27FC236}">
                <a16:creationId xmlns:a16="http://schemas.microsoft.com/office/drawing/2014/main" id="{C8A7399E-98A0-4AA9-948A-7325199EB46C}"/>
              </a:ext>
            </a:extLst>
          </cdr:cNvPr>
          <cdr:cNvCxnSpPr/>
        </cdr:nvCxnSpPr>
        <cdr:spPr>
          <a:xfrm xmlns:a="http://schemas.openxmlformats.org/drawingml/2006/main">
            <a:off x="7820173" y="-59711439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0.12906</cdr:x>
      <cdr:y>0.15557</cdr:y>
    </cdr:from>
    <cdr:to>
      <cdr:x>0.24795</cdr:x>
      <cdr:y>0.20878</cdr:y>
    </cdr:to>
    <cdr:sp macro="" textlink="">
      <cdr:nvSpPr>
        <cdr:cNvPr id="18" name="ZoneTexte 35"/>
        <cdr:cNvSpPr txBox="1"/>
      </cdr:nvSpPr>
      <cdr:spPr>
        <a:xfrm xmlns:a="http://schemas.openxmlformats.org/drawingml/2006/main">
          <a:off x="985290" y="900009"/>
          <a:ext cx="907642" cy="30781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  <cdr:relSizeAnchor xmlns:cdr="http://schemas.openxmlformats.org/drawingml/2006/chartDrawing">
    <cdr:from>
      <cdr:x>0.32609</cdr:x>
      <cdr:y>0.15702</cdr:y>
    </cdr:from>
    <cdr:to>
      <cdr:x>0.44498</cdr:x>
      <cdr:y>0.21023</cdr:y>
    </cdr:to>
    <cdr:sp macro="" textlink="">
      <cdr:nvSpPr>
        <cdr:cNvPr id="19" name="ZoneTexte 35"/>
        <cdr:cNvSpPr txBox="1"/>
      </cdr:nvSpPr>
      <cdr:spPr>
        <a:xfrm xmlns:a="http://schemas.openxmlformats.org/drawingml/2006/main">
          <a:off x="2489440" y="908418"/>
          <a:ext cx="907642" cy="30781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  <cdr:relSizeAnchor xmlns:cdr="http://schemas.openxmlformats.org/drawingml/2006/chartDrawing">
    <cdr:from>
      <cdr:x>0.51359</cdr:x>
      <cdr:y>0.15638</cdr:y>
    </cdr:from>
    <cdr:to>
      <cdr:x>0.62597</cdr:x>
      <cdr:y>0.20958</cdr:y>
    </cdr:to>
    <cdr:sp macro="" textlink="">
      <cdr:nvSpPr>
        <cdr:cNvPr id="20" name="ZoneTexte 35"/>
        <cdr:cNvSpPr txBox="1"/>
      </cdr:nvSpPr>
      <cdr:spPr>
        <a:xfrm xmlns:a="http://schemas.openxmlformats.org/drawingml/2006/main">
          <a:off x="3920924" y="904718"/>
          <a:ext cx="857927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 = 0,001</a:t>
          </a:r>
          <a:endParaRPr lang="fr-FR" dirty="0"/>
        </a:p>
      </cdr:txBody>
    </cdr:sp>
  </cdr:relSizeAnchor>
  <cdr:relSizeAnchor xmlns:cdr="http://schemas.openxmlformats.org/drawingml/2006/chartDrawing">
    <cdr:from>
      <cdr:x>0.70983</cdr:x>
      <cdr:y>0.15365</cdr:y>
    </cdr:from>
    <cdr:to>
      <cdr:x>0.82872</cdr:x>
      <cdr:y>0.20686</cdr:y>
    </cdr:to>
    <cdr:sp macro="" textlink="">
      <cdr:nvSpPr>
        <cdr:cNvPr id="21" name="ZoneTexte 35"/>
        <cdr:cNvSpPr txBox="1"/>
      </cdr:nvSpPr>
      <cdr:spPr>
        <a:xfrm xmlns:a="http://schemas.openxmlformats.org/drawingml/2006/main">
          <a:off x="5419020" y="888906"/>
          <a:ext cx="907642" cy="30781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0.08106</cdr:x>
      <cdr:y>0.07773</cdr:y>
    </cdr:from>
    <cdr:to>
      <cdr:x>0.20135</cdr:x>
      <cdr:y>0.13684</cdr:y>
    </cdr:to>
    <cdr:sp macro="" textlink="">
      <cdr:nvSpPr>
        <cdr:cNvPr id="2" name="ZoneTexte 35"/>
        <cdr:cNvSpPr txBox="1"/>
      </cdr:nvSpPr>
      <cdr:spPr>
        <a:xfrm xmlns:a="http://schemas.openxmlformats.org/drawingml/2006/main">
          <a:off x="611602" y="404830"/>
          <a:ext cx="907642" cy="30781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  <cdr:relSizeAnchor xmlns:cdr="http://schemas.openxmlformats.org/drawingml/2006/chartDrawing">
    <cdr:from>
      <cdr:x>0.29769</cdr:x>
      <cdr:y>0.07773</cdr:y>
    </cdr:from>
    <cdr:to>
      <cdr:x>0.41798</cdr:x>
      <cdr:y>0.13684</cdr:y>
    </cdr:to>
    <cdr:sp macro="" textlink="">
      <cdr:nvSpPr>
        <cdr:cNvPr id="3" name="ZoneTexte 35"/>
        <cdr:cNvSpPr txBox="1"/>
      </cdr:nvSpPr>
      <cdr:spPr>
        <a:xfrm xmlns:a="http://schemas.openxmlformats.org/drawingml/2006/main">
          <a:off x="2246166" y="404830"/>
          <a:ext cx="907642" cy="30781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  <cdr:relSizeAnchor xmlns:cdr="http://schemas.openxmlformats.org/drawingml/2006/chartDrawing">
    <cdr:from>
      <cdr:x>0.51434</cdr:x>
      <cdr:y>0.07396</cdr:y>
    </cdr:from>
    <cdr:to>
      <cdr:x>0.62805</cdr:x>
      <cdr:y>0.13306</cdr:y>
    </cdr:to>
    <cdr:sp macro="" textlink="">
      <cdr:nvSpPr>
        <cdr:cNvPr id="4" name="ZoneTexte 35"/>
        <cdr:cNvSpPr txBox="1"/>
      </cdr:nvSpPr>
      <cdr:spPr>
        <a:xfrm xmlns:a="http://schemas.openxmlformats.org/drawingml/2006/main">
          <a:off x="3880881" y="385187"/>
          <a:ext cx="857927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 &lt; 0,001</a:t>
          </a:r>
          <a:endParaRPr lang="fr-FR" dirty="0"/>
        </a:p>
      </cdr:txBody>
    </cdr:sp>
  </cdr:relSizeAnchor>
  <cdr:relSizeAnchor xmlns:cdr="http://schemas.openxmlformats.org/drawingml/2006/chartDrawing">
    <cdr:from>
      <cdr:x>0.73096</cdr:x>
      <cdr:y>0.07708</cdr:y>
    </cdr:from>
    <cdr:to>
      <cdr:x>0.85125</cdr:x>
      <cdr:y>0.13618</cdr:y>
    </cdr:to>
    <cdr:sp macro="" textlink="">
      <cdr:nvSpPr>
        <cdr:cNvPr id="5" name="ZoneTexte 35"/>
        <cdr:cNvSpPr txBox="1"/>
      </cdr:nvSpPr>
      <cdr:spPr>
        <a:xfrm xmlns:a="http://schemas.openxmlformats.org/drawingml/2006/main">
          <a:off x="5515294" y="401402"/>
          <a:ext cx="907642" cy="30781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79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99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3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94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59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18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95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13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08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38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B81F-AC1C-42D8-B504-E1BDDC3AB447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94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8EE0CC00-0C23-4CEF-80B0-312B9179D2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005505"/>
              </p:ext>
            </p:extLst>
          </p:nvPr>
        </p:nvGraphicFramePr>
        <p:xfrm>
          <a:off x="1237129" y="561787"/>
          <a:ext cx="8128001" cy="5743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104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8EE0CC00-0C23-4CEF-80B0-312B9179D2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34019"/>
              </p:ext>
            </p:extLst>
          </p:nvPr>
        </p:nvGraphicFramePr>
        <p:xfrm>
          <a:off x="1237129" y="993123"/>
          <a:ext cx="8128001" cy="5583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210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45744B78-7343-4A1F-8016-400B37738F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804471"/>
              </p:ext>
            </p:extLst>
          </p:nvPr>
        </p:nvGraphicFramePr>
        <p:xfrm>
          <a:off x="2145553" y="812800"/>
          <a:ext cx="7634287" cy="5785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735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220A048D-2E6D-4325-9664-634650030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2522617"/>
              </p:ext>
            </p:extLst>
          </p:nvPr>
        </p:nvGraphicFramePr>
        <p:xfrm>
          <a:off x="2367751" y="999177"/>
          <a:ext cx="7545314" cy="5467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8092151" y="1711819"/>
            <a:ext cx="489582" cy="1713141"/>
            <a:chOff x="-2879863" y="-256809"/>
            <a:chExt cx="489582" cy="1567519"/>
          </a:xfrm>
        </p:grpSpPr>
        <p:cxnSp>
          <p:nvCxnSpPr>
            <p:cNvPr id="6" name="Connecteur droit 5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e 8"/>
          <p:cNvGrpSpPr/>
          <p:nvPr/>
        </p:nvGrpSpPr>
        <p:grpSpPr>
          <a:xfrm>
            <a:off x="6457738" y="1711819"/>
            <a:ext cx="489582" cy="1345148"/>
            <a:chOff x="-2879863" y="-256809"/>
            <a:chExt cx="489582" cy="1567519"/>
          </a:xfrm>
        </p:grpSpPr>
        <p:cxnSp>
          <p:nvCxnSpPr>
            <p:cNvPr id="10" name="Connecteur droit 9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4823023" y="1711819"/>
            <a:ext cx="489582" cy="965202"/>
            <a:chOff x="-2879863" y="-256809"/>
            <a:chExt cx="489582" cy="1567519"/>
          </a:xfrm>
        </p:grpSpPr>
        <p:cxnSp>
          <p:nvCxnSpPr>
            <p:cNvPr id="14" name="Connecteur droit 13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>
            <a:off x="3188459" y="1692176"/>
            <a:ext cx="489582" cy="847823"/>
            <a:chOff x="-2879863" y="-256809"/>
            <a:chExt cx="489582" cy="1567519"/>
          </a:xfrm>
        </p:grpSpPr>
        <p:cxnSp>
          <p:nvCxnSpPr>
            <p:cNvPr id="18" name="Connecteur droit 17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714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737046E0-D640-4DAC-9D3D-356757348A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065560"/>
              </p:ext>
            </p:extLst>
          </p:nvPr>
        </p:nvGraphicFramePr>
        <p:xfrm>
          <a:off x="2175985" y="639484"/>
          <a:ext cx="9102165" cy="5809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8788134" y="1455267"/>
            <a:ext cx="448225" cy="1222192"/>
            <a:chOff x="-2879863" y="-256809"/>
            <a:chExt cx="489582" cy="1567519"/>
          </a:xfrm>
        </p:grpSpPr>
        <p:cxnSp>
          <p:nvCxnSpPr>
            <p:cNvPr id="6" name="Connecteur droit 5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e 8"/>
          <p:cNvGrpSpPr/>
          <p:nvPr/>
        </p:nvGrpSpPr>
        <p:grpSpPr>
          <a:xfrm>
            <a:off x="6911952" y="1458259"/>
            <a:ext cx="410751" cy="1004047"/>
            <a:chOff x="-2879863" y="-256809"/>
            <a:chExt cx="489582" cy="1567519"/>
          </a:xfrm>
        </p:grpSpPr>
        <p:cxnSp>
          <p:nvCxnSpPr>
            <p:cNvPr id="10" name="Connecteur droit 9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5474911" y="1455267"/>
            <a:ext cx="448225" cy="1222192"/>
            <a:chOff x="-2879863" y="-256809"/>
            <a:chExt cx="489582" cy="1567519"/>
          </a:xfrm>
        </p:grpSpPr>
        <p:cxnSp>
          <p:nvCxnSpPr>
            <p:cNvPr id="14" name="Connecteur droit 13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>
            <a:off x="3626981" y="1455267"/>
            <a:ext cx="448225" cy="1371604"/>
            <a:chOff x="-2879863" y="-256809"/>
            <a:chExt cx="489582" cy="1567519"/>
          </a:xfrm>
        </p:grpSpPr>
        <p:cxnSp>
          <p:nvCxnSpPr>
            <p:cNvPr id="18" name="Connecteur droit 17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ZoneTexte 35"/>
          <p:cNvSpPr txBox="1"/>
          <p:nvPr/>
        </p:nvSpPr>
        <p:spPr>
          <a:xfrm>
            <a:off x="3397203" y="1075341"/>
            <a:ext cx="907642" cy="30781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P&lt;&lt; 0,001</a:t>
            </a:r>
            <a:endParaRPr lang="fr-FR" dirty="0"/>
          </a:p>
        </p:txBody>
      </p:sp>
      <p:sp>
        <p:nvSpPr>
          <p:cNvPr id="22" name="ZoneTexte 35"/>
          <p:cNvSpPr txBox="1"/>
          <p:nvPr/>
        </p:nvSpPr>
        <p:spPr>
          <a:xfrm>
            <a:off x="5152627" y="1075341"/>
            <a:ext cx="907642" cy="30781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P&lt;&lt; 0,001</a:t>
            </a:r>
            <a:endParaRPr lang="fr-FR" dirty="0"/>
          </a:p>
        </p:txBody>
      </p:sp>
      <p:sp>
        <p:nvSpPr>
          <p:cNvPr id="23" name="ZoneTexte 35"/>
          <p:cNvSpPr txBox="1"/>
          <p:nvPr/>
        </p:nvSpPr>
        <p:spPr>
          <a:xfrm>
            <a:off x="6727068" y="1047831"/>
            <a:ext cx="8178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P= 0,003</a:t>
            </a:r>
            <a:endParaRPr lang="fr-FR" dirty="0"/>
          </a:p>
        </p:txBody>
      </p:sp>
      <p:sp>
        <p:nvSpPr>
          <p:cNvPr id="24" name="ZoneTexte 35"/>
          <p:cNvSpPr txBox="1"/>
          <p:nvPr/>
        </p:nvSpPr>
        <p:spPr>
          <a:xfrm>
            <a:off x="8402107" y="1060844"/>
            <a:ext cx="907642" cy="30781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P&lt;&lt; 0,001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96124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Grand écran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15</cp:revision>
  <dcterms:created xsi:type="dcterms:W3CDTF">2017-03-14T21:46:48Z</dcterms:created>
  <dcterms:modified xsi:type="dcterms:W3CDTF">2017-06-28T09:02:25Z</dcterms:modified>
</cp:coreProperties>
</file>