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9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8C1831-355B-467A-A5D0-7A5A4D341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C3ED5A1-55BE-4640-AB60-F63DF966EB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1DCF8B-D9CC-4EEF-8115-9213E220A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6206-358F-4C8E-97BA-111951488AA8}" type="datetimeFigureOut">
              <a:rPr lang="fr-FR" smtClean="0"/>
              <a:t>14/11/2017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4F146D-A08A-4316-9402-F7076C28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F6C10F-F4C0-4D0C-98A7-2F78AC3E3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C2B1-E210-4937-A79F-60B38BF679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1842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BBD19C-A153-4E7A-A153-64F04B499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5046C9-DA0D-4BED-A53C-591FC8429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624557-B741-44A9-B8F2-69B1A731F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6206-358F-4C8E-97BA-111951488AA8}" type="datetimeFigureOut">
              <a:rPr lang="fr-FR" smtClean="0"/>
              <a:t>14/11/2017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F2F081-CA31-4DBE-8A84-D7FE56255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FE7C52-E74E-41CE-A182-F140B070F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C2B1-E210-4937-A79F-60B38BF679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4435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7827CE2-97EE-4758-BB51-FE77D63D2F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41BF3B7-F135-4EDD-9E32-9F26CA6DB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753DD8-E35C-4B94-AB0C-BF06948D3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6206-358F-4C8E-97BA-111951488AA8}" type="datetimeFigureOut">
              <a:rPr lang="fr-FR" smtClean="0"/>
              <a:t>14/11/2017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B0887C-742A-44A8-B794-427DEABCC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93ADC2-06D3-40CA-B723-0FAE9E149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C2B1-E210-4937-A79F-60B38BF679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142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A74848-8235-4817-91AB-1A9FBAC60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92E95B-75B0-4F6D-B156-C49121AAA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17F008-B89B-45E5-B341-B5A98F5E6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6206-358F-4C8E-97BA-111951488AA8}" type="datetimeFigureOut">
              <a:rPr lang="fr-FR" smtClean="0"/>
              <a:t>14/11/2017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8221FB-9FD0-4285-B7F0-5F8D071C5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1EAC42-F9C1-4602-BA35-30F43E3BD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C2B1-E210-4937-A79F-60B38BF679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0592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41EEC4-1AD2-4775-96BD-47E6B7E70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E684EF-48CB-4F06-B558-546B5BEC3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77C2F3-3A92-45FF-9C46-86A8E0974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6206-358F-4C8E-97BA-111951488AA8}" type="datetimeFigureOut">
              <a:rPr lang="fr-FR" smtClean="0"/>
              <a:t>14/11/2017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D3BD6F-C873-4804-A85B-2FBB8A8A6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729C3F-C85E-4D11-8CB3-77EE603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C2B1-E210-4937-A79F-60B38BF679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1715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BCEF0F-01AF-4D74-8036-D195AEB91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32398A-0DCC-4F54-87E1-E68A7B899C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4580BBD-1218-4814-B156-396BC194C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BCC9BE6-44E2-4ECC-9256-A4B5B5292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6206-358F-4C8E-97BA-111951488AA8}" type="datetimeFigureOut">
              <a:rPr lang="fr-FR" smtClean="0"/>
              <a:t>14/11/2017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E97B308-C485-4ADF-B261-0747F517E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D96F6F-B36C-463A-AA33-2C8ED3B35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C2B1-E210-4937-A79F-60B38BF679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5422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86F9F4-35D8-4A48-910B-8731C6910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A57FA40-2A0B-4A14-B147-3DE96E548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5F7D131-2606-47BA-A707-B974F5AC1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AD25540-72FB-4725-AA08-A1D9D11E44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233A672-E917-43B0-BFA5-7731111B63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BAF8532-7966-4F51-8DE4-B17DE4BDB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6206-358F-4C8E-97BA-111951488AA8}" type="datetimeFigureOut">
              <a:rPr lang="fr-FR" smtClean="0"/>
              <a:t>14/11/2017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5D47072-D1E8-4468-962E-7ED539FEF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7E0C068-0125-4A97-9862-107012C2D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C2B1-E210-4937-A79F-60B38BF679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6791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38F885-9241-4D9C-A800-3904E5BC4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2DA32FA-CE26-453A-9E93-43B97801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6206-358F-4C8E-97BA-111951488AA8}" type="datetimeFigureOut">
              <a:rPr lang="fr-FR" smtClean="0"/>
              <a:t>14/11/2017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A35A1BA-F219-4D64-B7EB-E9E243D7F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D75FD88-2FB2-4F26-B8FF-F35B43B7E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C2B1-E210-4937-A79F-60B38BF679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7967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20F55E7-B305-4F78-8EE7-B503A8E25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6206-358F-4C8E-97BA-111951488AA8}" type="datetimeFigureOut">
              <a:rPr lang="fr-FR" smtClean="0"/>
              <a:t>14/11/2017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4B709D2-9A3C-48A2-BD17-E834322FE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50BC08E-2D01-4425-B857-648AA715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C2B1-E210-4937-A79F-60B38BF679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571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30DE40-53C8-4520-96F6-E44CB4A1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F1136A-86FC-4414-BF86-4385E783F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4ADB1FA-96D3-46BB-B4F6-BF6054CB7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9FC275B-36D0-4FAF-9AB3-B4B66168A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6206-358F-4C8E-97BA-111951488AA8}" type="datetimeFigureOut">
              <a:rPr lang="fr-FR" smtClean="0"/>
              <a:t>14/11/2017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CD8198F-2407-4DC7-A3B5-BDECE9614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CBE39A-F832-4499-89DF-C1A4F542A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C2B1-E210-4937-A79F-60B38BF679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799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583054-2531-4738-B033-56540D941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5599A03-3081-4BDF-81C8-928D6A629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52F41BA-1EF8-4AEE-99D8-30CB26A39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2D31603-723E-4AC7-BC37-1E9118DC7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6206-358F-4C8E-97BA-111951488AA8}" type="datetimeFigureOut">
              <a:rPr lang="fr-FR" smtClean="0"/>
              <a:t>14/11/2017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00FFE8D-5369-44E0-8A47-CAAA9DC64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1F23DD8-B07C-4F13-8BBF-84E3CD50F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C2B1-E210-4937-A79F-60B38BF679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2437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E09EC2B-89A8-4B9B-B618-1DA77E3B2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62CCFF-E1C8-4313-BF04-905FEA55D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9C16AB-3F09-438C-96B1-F83E0D84F9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56206-358F-4C8E-97BA-111951488AA8}" type="datetimeFigureOut">
              <a:rPr lang="fr-FR" smtClean="0"/>
              <a:t>14/11/2017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708D4C-1913-49BE-97D8-516636EF6B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E8D550-4E51-404E-9E6C-AC7FF7254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8C2B1-E210-4937-A79F-60B38BF679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040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hylactère : pensées 30">
            <a:extLst>
              <a:ext uri="{FF2B5EF4-FFF2-40B4-BE49-F238E27FC236}">
                <a16:creationId xmlns:a16="http://schemas.microsoft.com/office/drawing/2014/main" id="{4C331EA5-A070-4772-8C4E-DBAEA991EC0B}"/>
              </a:ext>
            </a:extLst>
          </p:cNvPr>
          <p:cNvSpPr/>
          <p:nvPr/>
        </p:nvSpPr>
        <p:spPr>
          <a:xfrm>
            <a:off x="3084648" y="2467031"/>
            <a:ext cx="1094142" cy="984688"/>
          </a:xfrm>
          <a:prstGeom prst="cloudCallout">
            <a:avLst>
              <a:gd name="adj1" fmla="val -70742"/>
              <a:gd name="adj2" fmla="val 1112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78334FA4-2695-4997-838C-E60397579FD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61552" y="4244963"/>
            <a:ext cx="1193965" cy="1112012"/>
          </a:xfrm>
          <a:prstGeom prst="rect">
            <a:avLst/>
          </a:prstGeom>
        </p:spPr>
      </p:pic>
      <p:sp>
        <p:nvSpPr>
          <p:cNvPr id="33" name="Flèche : droite 32">
            <a:extLst>
              <a:ext uri="{FF2B5EF4-FFF2-40B4-BE49-F238E27FC236}">
                <a16:creationId xmlns:a16="http://schemas.microsoft.com/office/drawing/2014/main" id="{A584D3B1-3DE0-415D-ABE8-4243F547FAB7}"/>
              </a:ext>
            </a:extLst>
          </p:cNvPr>
          <p:cNvSpPr/>
          <p:nvPr/>
        </p:nvSpPr>
        <p:spPr>
          <a:xfrm>
            <a:off x="3738622" y="4449126"/>
            <a:ext cx="4722472" cy="247462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Flèche : droite 33">
            <a:extLst>
              <a:ext uri="{FF2B5EF4-FFF2-40B4-BE49-F238E27FC236}">
                <a16:creationId xmlns:a16="http://schemas.microsoft.com/office/drawing/2014/main" id="{01F25E8D-2317-4B22-A326-387C886A73B2}"/>
              </a:ext>
            </a:extLst>
          </p:cNvPr>
          <p:cNvSpPr/>
          <p:nvPr/>
        </p:nvSpPr>
        <p:spPr>
          <a:xfrm rot="10800000">
            <a:off x="3738622" y="4936592"/>
            <a:ext cx="4618509" cy="247463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AD2BA4-98A8-4FDF-83F3-A9A94CC8F688}"/>
              </a:ext>
            </a:extLst>
          </p:cNvPr>
          <p:cNvSpPr/>
          <p:nvPr/>
        </p:nvSpPr>
        <p:spPr>
          <a:xfrm>
            <a:off x="5226935" y="5574839"/>
            <a:ext cx="1879921" cy="44400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Dialogue</a:t>
            </a:r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DD5B91F9-D40D-4721-A81D-645CAC9788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691" y="4241628"/>
            <a:ext cx="1328212" cy="108187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37" name="Phylactère : pensées 36">
            <a:extLst>
              <a:ext uri="{FF2B5EF4-FFF2-40B4-BE49-F238E27FC236}">
                <a16:creationId xmlns:a16="http://schemas.microsoft.com/office/drawing/2014/main" id="{5BF3AD8A-6C43-4030-92B5-5DCAB5B4A3B6}"/>
              </a:ext>
            </a:extLst>
          </p:cNvPr>
          <p:cNvSpPr/>
          <p:nvPr/>
        </p:nvSpPr>
        <p:spPr>
          <a:xfrm>
            <a:off x="9364797" y="1789718"/>
            <a:ext cx="1024360" cy="1602754"/>
          </a:xfrm>
          <a:prstGeom prst="cloudCallout">
            <a:avLst>
              <a:gd name="adj1" fmla="val -66031"/>
              <a:gd name="adj2" fmla="val 8998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AF9B902-A8A7-43AA-885F-78667497BFE4}"/>
              </a:ext>
            </a:extLst>
          </p:cNvPr>
          <p:cNvSpPr/>
          <p:nvPr/>
        </p:nvSpPr>
        <p:spPr>
          <a:xfrm>
            <a:off x="9173149" y="2102939"/>
            <a:ext cx="1290365" cy="1289533"/>
          </a:xfrm>
          <a:prstGeom prst="rect">
            <a:avLst/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FA052-86E3-4893-B636-97711FEE44B6}"/>
              </a:ext>
            </a:extLst>
          </p:cNvPr>
          <p:cNvSpPr/>
          <p:nvPr/>
        </p:nvSpPr>
        <p:spPr>
          <a:xfrm>
            <a:off x="9173149" y="1678728"/>
            <a:ext cx="1290365" cy="572548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Mental model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A9E48B5-F188-4FD0-B08A-4455EBB25D7E}"/>
              </a:ext>
            </a:extLst>
          </p:cNvPr>
          <p:cNvSpPr/>
          <p:nvPr/>
        </p:nvSpPr>
        <p:spPr>
          <a:xfrm>
            <a:off x="658519" y="245129"/>
            <a:ext cx="7698612" cy="320412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8F4BAB7-B7C1-4D6A-8492-C204BE56A5A2}"/>
              </a:ext>
            </a:extLst>
          </p:cNvPr>
          <p:cNvSpPr/>
          <p:nvPr/>
        </p:nvSpPr>
        <p:spPr>
          <a:xfrm>
            <a:off x="1904036" y="4087801"/>
            <a:ext cx="8339559" cy="193103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3E324B7-0CD0-432E-BBC4-964A7CFDCAF5}"/>
              </a:ext>
            </a:extLst>
          </p:cNvPr>
          <p:cNvSpPr/>
          <p:nvPr/>
        </p:nvSpPr>
        <p:spPr>
          <a:xfrm>
            <a:off x="658519" y="254567"/>
            <a:ext cx="2800531" cy="444732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Model of </a:t>
            </a:r>
            <a:r>
              <a:rPr lang="fr-FR" sz="2000" b="1" dirty="0" err="1"/>
              <a:t>other</a:t>
            </a:r>
            <a:r>
              <a:rPr lang="fr-FR" sz="2000" b="1" dirty="0"/>
              <a:t> (</a:t>
            </a:r>
            <a:r>
              <a:rPr lang="fr-FR" sz="2000" b="1" dirty="0" err="1"/>
              <a:t>ToM</a:t>
            </a:r>
            <a:r>
              <a:rPr lang="fr-FR" sz="20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413493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Grand écran</PresentationFormat>
  <Paragraphs>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Entreprise ZENIKA</dc:creator>
  <cp:lastModifiedBy>Entreprise ZENIKA</cp:lastModifiedBy>
  <cp:revision>2</cp:revision>
  <dcterms:created xsi:type="dcterms:W3CDTF">2017-11-14T21:56:23Z</dcterms:created>
  <dcterms:modified xsi:type="dcterms:W3CDTF">2017-11-14T21:58:03Z</dcterms:modified>
</cp:coreProperties>
</file>