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0" r:id="rId5"/>
    <p:sldId id="262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55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7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76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37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5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62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6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0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7C4B-6EA6-4742-AB5E-2F4DB4D08128}" type="datetimeFigureOut">
              <a:rPr lang="fr-FR" smtClean="0"/>
              <a:t>13/04/2016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7AD1-1ECC-4031-B2CA-A1AE06E94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4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809644" y="1556791"/>
            <a:ext cx="33483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Ask.Preference</a:t>
            </a:r>
            <a:r>
              <a:rPr lang="fr-FR" sz="2000" b="1" dirty="0" smtClean="0"/>
              <a:t>(C, </a:t>
            </a:r>
            <a:r>
              <a:rPr lang="fr-FR" sz="2000" b="1" dirty="0" err="1" smtClean="0"/>
              <a:t>less</a:t>
            </a:r>
            <a:r>
              <a:rPr lang="fr-FR" sz="2000" b="1" dirty="0" smtClean="0"/>
              <a:t>, more)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8476" y="3861048"/>
            <a:ext cx="49307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/>
              <a:t>State.Preference</a:t>
            </a:r>
            <a:r>
              <a:rPr lang="fr-FR" sz="2000" dirty="0" smtClean="0"/>
              <a:t> (C, </a:t>
            </a:r>
            <a:r>
              <a:rPr lang="fr-FR" sz="2000" dirty="0" err="1" smtClean="0"/>
              <a:t>generateAsk</a:t>
            </a:r>
            <a:r>
              <a:rPr lang="fr-FR" sz="2000" dirty="0" smtClean="0"/>
              <a:t>(</a:t>
            </a:r>
            <a:r>
              <a:rPr lang="fr-FR" sz="2000" dirty="0" err="1" smtClean="0"/>
              <a:t>less,more</a:t>
            </a:r>
            <a:r>
              <a:rPr lang="fr-FR" sz="2000" dirty="0" smtClean="0"/>
              <a:t>))</a:t>
            </a:r>
            <a:endParaRPr lang="fr-FR" sz="2000" dirty="0"/>
          </a:p>
        </p:txBody>
      </p:sp>
      <p:cxnSp>
        <p:nvCxnSpPr>
          <p:cNvPr id="19" name="Connecteur droit avec flèche 18"/>
          <p:cNvCxnSpPr>
            <a:stCxn id="16" idx="2"/>
            <a:endCxn id="18" idx="0"/>
          </p:cNvCxnSpPr>
          <p:nvPr/>
        </p:nvCxnSpPr>
        <p:spPr>
          <a:xfrm>
            <a:off x="4483830" y="1956901"/>
            <a:ext cx="0" cy="1904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4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67572" y="214565"/>
            <a:ext cx="36724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State.Preference</a:t>
            </a:r>
            <a:r>
              <a:rPr lang="fr-FR" sz="2000" b="1" dirty="0" smtClean="0"/>
              <a:t> (C, </a:t>
            </a:r>
            <a:r>
              <a:rPr lang="fr-FR" sz="2000" b="1" dirty="0" err="1" smtClean="0"/>
              <a:t>less</a:t>
            </a:r>
            <a:r>
              <a:rPr lang="fr-FR" sz="2000" b="1" dirty="0" smtClean="0"/>
              <a:t>, more)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57206" y="2553388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 smtClean="0"/>
              <a:t>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2"/>
            <a:endCxn id="6" idx="0"/>
          </p:cNvCxnSpPr>
          <p:nvPr/>
        </p:nvCxnSpPr>
        <p:spPr>
          <a:xfrm>
            <a:off x="4403776" y="614675"/>
            <a:ext cx="0" cy="438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3245750" y="1052736"/>
            <a:ext cx="231605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isTheSameStatement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6228184" y="4823797"/>
            <a:ext cx="2088232" cy="1557531"/>
            <a:chOff x="2567571" y="2661816"/>
            <a:chExt cx="2088232" cy="1557531"/>
          </a:xfrm>
        </p:grpSpPr>
        <p:sp>
          <p:nvSpPr>
            <p:cNvPr id="23" name="ZoneTexte 22"/>
            <p:cNvSpPr txBox="1"/>
            <p:nvPr/>
          </p:nvSpPr>
          <p:spPr>
            <a:xfrm>
              <a:off x="2567571" y="3573016"/>
              <a:ext cx="20882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State.Preference</a:t>
              </a:r>
              <a:r>
                <a:rPr lang="fr-FR" dirty="0" smtClean="0"/>
                <a:t> </a:t>
              </a:r>
              <a:endParaRPr lang="fr-FR" dirty="0"/>
            </a:p>
            <a:p>
              <a:pPr algn="ctr"/>
              <a:r>
                <a:rPr lang="fr-FR" dirty="0"/>
                <a:t>(C, less1,more1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2963615" y="2661816"/>
              <a:ext cx="1296144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!</a:t>
              </a:r>
              <a:r>
                <a:rPr lang="fr-FR" dirty="0" err="1">
                  <a:solidFill>
                    <a:schemeClr val="tx1"/>
                  </a:solidFill>
                </a:rPr>
                <a:t>isSub</a:t>
              </a:r>
              <a:r>
                <a:rPr lang="fr-FR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20" name="Connecteur droit avec flèche 19"/>
            <p:cNvCxnSpPr>
              <a:stCxn id="21" idx="2"/>
              <a:endCxn id="23" idx="0"/>
            </p:cNvCxnSpPr>
            <p:nvPr/>
          </p:nvCxnSpPr>
          <p:spPr>
            <a:xfrm>
              <a:off x="3611687" y="3093864"/>
              <a:ext cx="0" cy="4791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/>
          <p:cNvGrpSpPr/>
          <p:nvPr/>
        </p:nvGrpSpPr>
        <p:grpSpPr>
          <a:xfrm>
            <a:off x="3851920" y="4797152"/>
            <a:ext cx="2016224" cy="1584176"/>
            <a:chOff x="6804248" y="3789040"/>
            <a:chExt cx="2016224" cy="1584176"/>
          </a:xfrm>
        </p:grpSpPr>
        <p:sp>
          <p:nvSpPr>
            <p:cNvPr id="12" name="ZoneTexte 11"/>
            <p:cNvSpPr txBox="1"/>
            <p:nvPr/>
          </p:nvSpPr>
          <p:spPr>
            <a:xfrm>
              <a:off x="6804248" y="4726885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Ask.Preference</a:t>
              </a:r>
              <a:r>
                <a:rPr lang="fr-FR" dirty="0" smtClean="0"/>
                <a:t> </a:t>
              </a:r>
              <a:endParaRPr lang="fr-FR" dirty="0"/>
            </a:p>
            <a:p>
              <a:pPr algn="ctr"/>
              <a:r>
                <a:rPr lang="fr-FR" dirty="0"/>
                <a:t>(C, less1,more1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7164288" y="3789040"/>
              <a:ext cx="1296144" cy="4320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!</a:t>
              </a:r>
              <a:r>
                <a:rPr lang="fr-FR" dirty="0" err="1" smtClean="0">
                  <a:solidFill>
                    <a:schemeClr val="tx1"/>
                  </a:solidFill>
                </a:rPr>
                <a:t>isDom</a:t>
              </a:r>
              <a:r>
                <a:rPr lang="fr-FR" dirty="0" smtClean="0">
                  <a:solidFill>
                    <a:schemeClr val="tx1"/>
                  </a:solidFill>
                </a:rPr>
                <a:t>()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avec flèche 25"/>
            <p:cNvCxnSpPr>
              <a:stCxn id="25" idx="2"/>
              <a:endCxn id="12" idx="0"/>
            </p:cNvCxnSpPr>
            <p:nvPr/>
          </p:nvCxnSpPr>
          <p:spPr>
            <a:xfrm>
              <a:off x="7812360" y="4221088"/>
              <a:ext cx="0" cy="5057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1115616" y="4585191"/>
            <a:ext cx="2682302" cy="1796137"/>
            <a:chOff x="4644273" y="3273016"/>
            <a:chExt cx="2682302" cy="1796137"/>
          </a:xfrm>
        </p:grpSpPr>
        <p:sp>
          <p:nvSpPr>
            <p:cNvPr id="8" name="ZoneTexte 7"/>
            <p:cNvSpPr txBox="1"/>
            <p:nvPr/>
          </p:nvSpPr>
          <p:spPr>
            <a:xfrm>
              <a:off x="5203398" y="4422822"/>
              <a:ext cx="15640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Propose </a:t>
              </a:r>
            </a:p>
            <a:p>
              <a:pPr algn="ctr"/>
              <a:r>
                <a:rPr lang="fr-FR" dirty="0" smtClean="0"/>
                <a:t>(</a:t>
              </a:r>
              <a:r>
                <a:rPr lang="fr-FR" dirty="0"/>
                <a:t>C, more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4644273" y="3273016"/>
              <a:ext cx="2682302" cy="815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isSub</a:t>
              </a:r>
              <a:r>
                <a:rPr lang="fr-FR" dirty="0" smtClean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Or</a:t>
              </a:r>
            </a:p>
            <a:p>
              <a:r>
                <a:rPr lang="fr-FR" dirty="0">
                  <a:solidFill>
                    <a:schemeClr val="tx1"/>
                  </a:solidFill>
                </a:rPr>
                <a:t>m</a:t>
              </a:r>
              <a:r>
                <a:rPr lang="fr-FR" dirty="0" smtClean="0">
                  <a:solidFill>
                    <a:schemeClr val="tx1"/>
                  </a:solidFill>
                </a:rPr>
                <a:t>ore = </a:t>
              </a:r>
              <a:r>
                <a:rPr lang="fr-FR" dirty="0" err="1" smtClean="0">
                  <a:solidFill>
                    <a:schemeClr val="tx1"/>
                  </a:solidFill>
                </a:rPr>
                <a:t>mostPreferred</a:t>
              </a:r>
              <a:r>
                <a:rPr lang="fr-FR" dirty="0" smtClean="0">
                  <a:solidFill>
                    <a:schemeClr val="tx1"/>
                  </a:solidFill>
                </a:rPr>
                <a:t>(C )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avec flèche 27"/>
            <p:cNvCxnSpPr>
              <a:stCxn id="27" idx="2"/>
              <a:endCxn id="8" idx="0"/>
            </p:cNvCxnSpPr>
            <p:nvPr/>
          </p:nvCxnSpPr>
          <p:spPr>
            <a:xfrm>
              <a:off x="5985424" y="4088943"/>
              <a:ext cx="0" cy="3338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eur en angle 45"/>
          <p:cNvCxnSpPr>
            <a:stCxn id="6" idx="2"/>
            <a:endCxn id="5" idx="0"/>
          </p:cNvCxnSpPr>
          <p:nvPr/>
        </p:nvCxnSpPr>
        <p:spPr>
          <a:xfrm rot="5400000">
            <a:off x="2418247" y="567859"/>
            <a:ext cx="1068604" cy="290245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stCxn id="6" idx="2"/>
            <a:endCxn id="50" idx="0"/>
          </p:cNvCxnSpPr>
          <p:nvPr/>
        </p:nvCxnSpPr>
        <p:spPr>
          <a:xfrm rot="16200000" flipH="1">
            <a:off x="5052588" y="835972"/>
            <a:ext cx="1054089" cy="23517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711372" y="2538873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 smtClean="0"/>
              <a:t>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sp>
        <p:nvSpPr>
          <p:cNvPr id="53" name="Losange 52"/>
          <p:cNvSpPr/>
          <p:nvPr/>
        </p:nvSpPr>
        <p:spPr>
          <a:xfrm>
            <a:off x="2399898" y="1646751"/>
            <a:ext cx="1019974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No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4" name="Losange 53"/>
          <p:cNvSpPr/>
          <p:nvPr/>
        </p:nvSpPr>
        <p:spPr>
          <a:xfrm>
            <a:off x="4736927" y="1628800"/>
            <a:ext cx="1019974" cy="648072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Yes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4270031" y="3644460"/>
            <a:ext cx="231605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Evaluate</a:t>
            </a:r>
            <a:r>
              <a:rPr lang="fr-FR" dirty="0" smtClean="0">
                <a:solidFill>
                  <a:schemeClr val="tx1"/>
                </a:solidFill>
              </a:rPr>
              <a:t> the relation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7" name="Connecteur droit avec flèche 56"/>
          <p:cNvCxnSpPr>
            <a:stCxn id="56" idx="2"/>
            <a:endCxn id="21" idx="0"/>
          </p:cNvCxnSpPr>
          <p:nvPr/>
        </p:nvCxnSpPr>
        <p:spPr>
          <a:xfrm>
            <a:off x="5428057" y="4076508"/>
            <a:ext cx="1844243" cy="74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6" idx="2"/>
            <a:endCxn id="25" idx="0"/>
          </p:cNvCxnSpPr>
          <p:nvPr/>
        </p:nvCxnSpPr>
        <p:spPr>
          <a:xfrm flipH="1">
            <a:off x="4860032" y="4076508"/>
            <a:ext cx="568025" cy="720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6" idx="2"/>
            <a:endCxn id="27" idx="0"/>
          </p:cNvCxnSpPr>
          <p:nvPr/>
        </p:nvCxnSpPr>
        <p:spPr>
          <a:xfrm flipH="1">
            <a:off x="2456767" y="4076508"/>
            <a:ext cx="2971290" cy="508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50" idx="2"/>
            <a:endCxn id="56" idx="3"/>
          </p:cNvCxnSpPr>
          <p:nvPr/>
        </p:nvCxnSpPr>
        <p:spPr>
          <a:xfrm rot="5400000">
            <a:off x="6333146" y="3438142"/>
            <a:ext cx="675280" cy="1694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04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29007" y="692696"/>
            <a:ext cx="20882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Propose (value)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2922791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endParaRPr lang="fr-FR" dirty="0" smtClean="0"/>
          </a:p>
          <a:p>
            <a:pPr algn="ctr"/>
            <a:r>
              <a:rPr lang="fr-FR" dirty="0" smtClean="0"/>
              <a:t>(C, value, *)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475656" y="1092806"/>
            <a:ext cx="3097467" cy="1829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808310" y="3061291"/>
            <a:ext cx="1995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(value2)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573123" y="1092806"/>
            <a:ext cx="1233156" cy="196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794975" y="3061291"/>
            <a:ext cx="1777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Reject</a:t>
            </a:r>
            <a:r>
              <a:rPr lang="fr-FR" dirty="0" smtClean="0"/>
              <a:t> (value)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4" idx="2"/>
            <a:endCxn id="20" idx="0"/>
          </p:cNvCxnSpPr>
          <p:nvPr/>
        </p:nvCxnSpPr>
        <p:spPr>
          <a:xfrm flipH="1">
            <a:off x="3683488" y="1092806"/>
            <a:ext cx="889635" cy="196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074679" y="3061291"/>
            <a:ext cx="1745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Accept</a:t>
            </a:r>
            <a:r>
              <a:rPr lang="fr-FR" dirty="0" smtClean="0"/>
              <a:t> </a:t>
            </a:r>
            <a:r>
              <a:rPr lang="fr-FR" dirty="0"/>
              <a:t> </a:t>
            </a:r>
            <a:r>
              <a:rPr lang="fr-FR" dirty="0" smtClean="0"/>
              <a:t>(value)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4" idx="2"/>
            <a:endCxn id="22" idx="0"/>
          </p:cNvCxnSpPr>
          <p:nvPr/>
        </p:nvCxnSpPr>
        <p:spPr>
          <a:xfrm>
            <a:off x="4573123" y="1092806"/>
            <a:ext cx="3374453" cy="196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5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75856" y="1844824"/>
            <a:ext cx="18722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Reject</a:t>
            </a:r>
            <a:r>
              <a:rPr lang="fr-FR" sz="2000" b="1" dirty="0" smtClean="0"/>
              <a:t>(value)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9512" y="3717032"/>
            <a:ext cx="1944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151620" y="2244934"/>
            <a:ext cx="3060340" cy="1472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532402" y="3717032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2"/>
            <a:endCxn id="17" idx="0"/>
          </p:cNvCxnSpPr>
          <p:nvPr/>
        </p:nvCxnSpPr>
        <p:spPr>
          <a:xfrm>
            <a:off x="4211960" y="2244934"/>
            <a:ext cx="1328554" cy="1472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555776" y="371703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(value2)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2"/>
            <a:endCxn id="12" idx="0"/>
          </p:cNvCxnSpPr>
          <p:nvPr/>
        </p:nvCxnSpPr>
        <p:spPr>
          <a:xfrm flipH="1">
            <a:off x="3275856" y="2244934"/>
            <a:ext cx="936104" cy="1472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64288" y="3707739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</a:t>
            </a:r>
          </a:p>
          <a:p>
            <a:pPr algn="ctr"/>
            <a:r>
              <a:rPr lang="fr-FR" dirty="0" smtClean="0"/>
              <a:t>(value)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4" idx="2"/>
            <a:endCxn id="19" idx="0"/>
          </p:cNvCxnSpPr>
          <p:nvPr/>
        </p:nvCxnSpPr>
        <p:spPr>
          <a:xfrm>
            <a:off x="4211960" y="2244934"/>
            <a:ext cx="3600400" cy="146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25720" y="1772816"/>
            <a:ext cx="2304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Accept</a:t>
            </a:r>
            <a:r>
              <a:rPr lang="fr-FR" sz="2000" b="1" dirty="0" smtClean="0"/>
              <a:t>(value)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41744" y="3707740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(value2)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577848" y="2172926"/>
            <a:ext cx="0" cy="1534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03200" y="3707740"/>
            <a:ext cx="3216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(C1,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4" idx="2"/>
            <a:endCxn id="10" idx="0"/>
          </p:cNvCxnSpPr>
          <p:nvPr/>
        </p:nvCxnSpPr>
        <p:spPr>
          <a:xfrm flipH="1">
            <a:off x="1811536" y="2172926"/>
            <a:ext cx="2766312" cy="1534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729976" y="3707740"/>
            <a:ext cx="3090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r>
              <a:rPr lang="fr-FR" dirty="0" smtClean="0"/>
              <a:t> (C1,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2"/>
            <a:endCxn id="17" idx="0"/>
          </p:cNvCxnSpPr>
          <p:nvPr/>
        </p:nvCxnSpPr>
        <p:spPr>
          <a:xfrm>
            <a:off x="4577848" y="2172926"/>
            <a:ext cx="2697376" cy="1534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34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144</Words>
  <Application>Microsoft Office PowerPoint</Application>
  <PresentationFormat>Affichage à l'écran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19</cp:revision>
  <dcterms:created xsi:type="dcterms:W3CDTF">2016-04-04T21:57:46Z</dcterms:created>
  <dcterms:modified xsi:type="dcterms:W3CDTF">2016-04-13T22:22:32Z</dcterms:modified>
</cp:coreProperties>
</file>