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4281-DC97-445F-836C-4F70F6BF1CE4}" type="datetimeFigureOut">
              <a:rPr lang="fr-FR" smtClean="0"/>
              <a:t>27/08/2018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7AFD-63AF-4E97-8B29-DBB5305A4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2972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4281-DC97-445F-836C-4F70F6BF1CE4}" type="datetimeFigureOut">
              <a:rPr lang="fr-FR" smtClean="0"/>
              <a:t>27/08/2018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7AFD-63AF-4E97-8B29-DBB5305A4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1759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4281-DC97-445F-836C-4F70F6BF1CE4}" type="datetimeFigureOut">
              <a:rPr lang="fr-FR" smtClean="0"/>
              <a:t>27/08/2018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7AFD-63AF-4E97-8B29-DBB5305A4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046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4281-DC97-445F-836C-4F70F6BF1CE4}" type="datetimeFigureOut">
              <a:rPr lang="fr-FR" smtClean="0"/>
              <a:t>27/08/2018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7AFD-63AF-4E97-8B29-DBB5305A4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3509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4281-DC97-445F-836C-4F70F6BF1CE4}" type="datetimeFigureOut">
              <a:rPr lang="fr-FR" smtClean="0"/>
              <a:t>27/08/2018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7AFD-63AF-4E97-8B29-DBB5305A4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3774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4281-DC97-445F-836C-4F70F6BF1CE4}" type="datetimeFigureOut">
              <a:rPr lang="fr-FR" smtClean="0"/>
              <a:t>27/08/2018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7AFD-63AF-4E97-8B29-DBB5305A4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3971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4281-DC97-445F-836C-4F70F6BF1CE4}" type="datetimeFigureOut">
              <a:rPr lang="fr-FR" smtClean="0"/>
              <a:t>27/08/2018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7AFD-63AF-4E97-8B29-DBB5305A4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547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4281-DC97-445F-836C-4F70F6BF1CE4}" type="datetimeFigureOut">
              <a:rPr lang="fr-FR" smtClean="0"/>
              <a:t>27/08/2018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7AFD-63AF-4E97-8B29-DBB5305A4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610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4281-DC97-445F-836C-4F70F6BF1CE4}" type="datetimeFigureOut">
              <a:rPr lang="fr-FR" smtClean="0"/>
              <a:t>27/08/2018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7AFD-63AF-4E97-8B29-DBB5305A4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23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4281-DC97-445F-836C-4F70F6BF1CE4}" type="datetimeFigureOut">
              <a:rPr lang="fr-FR" smtClean="0"/>
              <a:t>27/08/2018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7AFD-63AF-4E97-8B29-DBB5305A4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45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4281-DC97-445F-836C-4F70F6BF1CE4}" type="datetimeFigureOut">
              <a:rPr lang="fr-FR" smtClean="0"/>
              <a:t>27/08/2018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7AFD-63AF-4E97-8B29-DBB5305A4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8320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64281-DC97-445F-836C-4F70F6BF1CE4}" type="datetimeFigureOut">
              <a:rPr lang="fr-FR" smtClean="0"/>
              <a:t>27/08/2018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C7AFD-63AF-4E97-8B29-DBB5305A4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2124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FCF35895-36E1-4D50-BFB1-AB3FA29053D8}"/>
              </a:ext>
            </a:extLst>
          </p:cNvPr>
          <p:cNvGrpSpPr/>
          <p:nvPr/>
        </p:nvGrpSpPr>
        <p:grpSpPr>
          <a:xfrm>
            <a:off x="1221220" y="391738"/>
            <a:ext cx="9449524" cy="5862352"/>
            <a:chOff x="1221220" y="391738"/>
            <a:chExt cx="9449524" cy="5862352"/>
          </a:xfrm>
        </p:grpSpPr>
        <p:cxnSp>
          <p:nvCxnSpPr>
            <p:cNvPr id="9" name="Connecteur droit avec flèche 8"/>
            <p:cNvCxnSpPr>
              <a:cxnSpLocks/>
            </p:cNvCxnSpPr>
            <p:nvPr/>
          </p:nvCxnSpPr>
          <p:spPr>
            <a:xfrm flipV="1">
              <a:off x="2170937" y="1080476"/>
              <a:ext cx="0" cy="441943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>
              <a:cxnSpLocks/>
            </p:cNvCxnSpPr>
            <p:nvPr/>
          </p:nvCxnSpPr>
          <p:spPr>
            <a:xfrm flipV="1">
              <a:off x="2177067" y="5479146"/>
              <a:ext cx="7696978" cy="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4" name="Groupe 23"/>
            <p:cNvGrpSpPr/>
            <p:nvPr/>
          </p:nvGrpSpPr>
          <p:grpSpPr>
            <a:xfrm>
              <a:off x="2177068" y="2127969"/>
              <a:ext cx="6856973" cy="3346857"/>
              <a:chOff x="1741993" y="1788456"/>
              <a:chExt cx="6444586" cy="3583011"/>
            </a:xfrm>
          </p:grpSpPr>
          <p:cxnSp>
            <p:nvCxnSpPr>
              <p:cNvPr id="21" name="Connecteur droit 20"/>
              <p:cNvCxnSpPr>
                <a:cxnSpLocks/>
              </p:cNvCxnSpPr>
              <p:nvPr/>
            </p:nvCxnSpPr>
            <p:spPr>
              <a:xfrm>
                <a:off x="1741993" y="1788456"/>
                <a:ext cx="2407533" cy="0"/>
              </a:xfrm>
              <a:prstGeom prst="line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/>
              <p:cNvCxnSpPr>
                <a:cxnSpLocks/>
              </p:cNvCxnSpPr>
              <p:nvPr/>
            </p:nvCxnSpPr>
            <p:spPr>
              <a:xfrm>
                <a:off x="4149526" y="1788456"/>
                <a:ext cx="4037053" cy="3583011"/>
              </a:xfrm>
              <a:prstGeom prst="line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ZoneTexte 35"/>
            <p:cNvSpPr txBox="1"/>
            <p:nvPr/>
          </p:nvSpPr>
          <p:spPr>
            <a:xfrm>
              <a:off x="9606708" y="5546204"/>
              <a:ext cx="10640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000" b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t</a:t>
              </a:r>
              <a:endParaRPr lang="fr-FR" sz="2400" b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1221220" y="391738"/>
              <a:ext cx="29398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3200" b="0"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fr-FR" sz="3600" b="1" dirty="0"/>
                <a:t>Self(</a:t>
              </a:r>
              <a:r>
                <a:rPr lang="fr-FR" sz="3600" b="1" dirty="0" err="1"/>
                <a:t>pow,t</a:t>
              </a:r>
              <a:r>
                <a:rPr lang="fr-FR" sz="3600" b="1" dirty="0"/>
                <a:t>)</a:t>
              </a:r>
            </a:p>
          </p:txBody>
        </p:sp>
        <p:cxnSp>
          <p:nvCxnSpPr>
            <p:cNvPr id="39" name="Connecteur droit 38"/>
            <p:cNvCxnSpPr>
              <a:cxnSpLocks/>
            </p:cNvCxnSpPr>
            <p:nvPr/>
          </p:nvCxnSpPr>
          <p:spPr>
            <a:xfrm>
              <a:off x="4743846" y="1833940"/>
              <a:ext cx="1" cy="3640886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ZoneTexte 39"/>
            <p:cNvSpPr txBox="1"/>
            <p:nvPr/>
          </p:nvSpPr>
          <p:spPr>
            <a:xfrm>
              <a:off x="4486770" y="1262138"/>
              <a:ext cx="104791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3200" b="1"/>
              </a:lvl1pPr>
            </a:lstStyle>
            <a:p>
              <a:r>
                <a:rPr lang="el-GR" sz="3600" b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 </a:t>
              </a:r>
              <a:r>
                <a:rPr lang="el-GR" sz="4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τ</a:t>
              </a:r>
              <a:endParaRPr lang="fr-FR" sz="3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2208821" y="1387749"/>
              <a:ext cx="161706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3200" b="0"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fr-FR" sz="3600" b="1" dirty="0" err="1"/>
                <a:t>pow</a:t>
              </a:r>
              <a:r>
                <a:rPr lang="fr-FR" sz="4400" b="1" baseline="-25000" dirty="0" err="1"/>
                <a:t>a</a:t>
              </a:r>
              <a:endParaRPr lang="fr-FR" sz="3600" b="1" dirty="0"/>
            </a:p>
          </p:txBody>
        </p: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7FA8AA0A-A662-4573-B97C-CFFCBB38A19D}"/>
                </a:ext>
              </a:extLst>
            </p:cNvPr>
            <p:cNvCxnSpPr>
              <a:cxnSpLocks/>
            </p:cNvCxnSpPr>
            <p:nvPr/>
          </p:nvCxnSpPr>
          <p:spPr>
            <a:xfrm>
              <a:off x="2170937" y="3194613"/>
              <a:ext cx="2572909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95086E38-1269-45E5-A1EB-79DB706AD7A5}"/>
                </a:ext>
              </a:extLst>
            </p:cNvPr>
            <p:cNvCxnSpPr>
              <a:cxnSpLocks/>
            </p:cNvCxnSpPr>
            <p:nvPr/>
          </p:nvCxnSpPr>
          <p:spPr>
            <a:xfrm>
              <a:off x="4743846" y="3194613"/>
              <a:ext cx="2397734" cy="2280213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FE64F2C1-5B29-42A9-BC39-A2EA7F0035C3}"/>
                </a:ext>
              </a:extLst>
            </p:cNvPr>
            <p:cNvSpPr txBox="1"/>
            <p:nvPr/>
          </p:nvSpPr>
          <p:spPr>
            <a:xfrm>
              <a:off x="2276568" y="2445852"/>
              <a:ext cx="161706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3200" b="0"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fr-FR" sz="3600" b="1" dirty="0" err="1"/>
                <a:t>pow</a:t>
              </a:r>
              <a:r>
                <a:rPr lang="fr-FR" sz="4400" b="1" baseline="-25000" dirty="0" err="1"/>
                <a:t>b</a:t>
              </a:r>
              <a:endParaRPr lang="fr-FR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83006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161763-CDE9-4D78-A4D0-F72E8EACE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D99E02-DE31-47F7-A8E0-0E7E51505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67450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Grand écran</PresentationFormat>
  <Paragraphs>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Entreprise ZENIKA</dc:creator>
  <cp:lastModifiedBy>Entreprise ZENIKA</cp:lastModifiedBy>
  <cp:revision>16</cp:revision>
  <dcterms:created xsi:type="dcterms:W3CDTF">2017-04-05T19:26:44Z</dcterms:created>
  <dcterms:modified xsi:type="dcterms:W3CDTF">2018-08-27T08:41:58Z</dcterms:modified>
</cp:coreProperties>
</file>