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8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0" r:id="rId13"/>
    <p:sldId id="1049" r:id="rId14"/>
    <p:sldId id="1062" r:id="rId15"/>
    <p:sldId id="1051" r:id="rId16"/>
    <p:sldId id="106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15" autoAdjust="0"/>
  </p:normalViewPr>
  <p:slideViewPr>
    <p:cSldViewPr snapToGrid="0" showGuides="1">
      <p:cViewPr>
        <p:scale>
          <a:sx n="60" d="100"/>
          <a:sy n="60" d="100"/>
        </p:scale>
        <p:origin x="377" y="151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243068" y="1221129"/>
            <a:ext cx="1162677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dirty="0">
                <a:solidFill>
                  <a:srgbClr val="F39C12"/>
                </a:solidFill>
              </a:rPr>
              <a:t>Guess my power: </a:t>
            </a:r>
            <a:r>
              <a:rPr lang="en-US" sz="4000" dirty="0">
                <a:solidFill>
                  <a:sysClr val="window" lastClr="FFFFFF"/>
                </a:solidFill>
              </a:rPr>
              <a:t>A computational model to simulate a partner’s behavior in the context of collaborative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4EF7FD-A847-494E-944A-1F992303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495209" y="4010660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3180021" y="184981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3097921" y="2424307"/>
            <a:ext cx="18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3180021" y="256123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350243" y="1803896"/>
            <a:ext cx="2747678" cy="2048727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560221" y="5499805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495209" y="5068252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5" grpId="0" animBg="1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362573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79" y="305475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3117050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310553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817709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2129800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504574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3117050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310553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817709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2129800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504574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300195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336478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318801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117941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6165411" y="1856367"/>
            <a:ext cx="1683190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224431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5218593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4FE98B6B-51E8-4540-8C4E-D6B952493868}"/>
              </a:ext>
            </a:extLst>
          </p:cNvPr>
          <p:cNvSpPr txBox="1"/>
          <p:nvPr/>
        </p:nvSpPr>
        <p:spPr>
          <a:xfrm>
            <a:off x="9029426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A7B2B8-CE04-4061-B780-C55D73855569}"/>
              </a:ext>
            </a:extLst>
          </p:cNvPr>
          <p:cNvSpPr/>
          <p:nvPr/>
        </p:nvSpPr>
        <p:spPr>
          <a:xfrm>
            <a:off x="8984991" y="1475869"/>
            <a:ext cx="1454409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i="1" dirty="0">
                <a:solidFill>
                  <a:schemeClr val="tx1"/>
                </a:solidFill>
              </a:rPr>
              <a:t>Pow</a:t>
            </a:r>
            <a:r>
              <a:rPr lang="fr-FR" sz="2400" i="1" baseline="-25000" dirty="0">
                <a:solidFill>
                  <a:schemeClr val="tx1"/>
                </a:solidFill>
              </a:rPr>
              <a:t>1   </a:t>
            </a:r>
            <a:r>
              <a:rPr lang="fr-FR" sz="2400" i="1" dirty="0">
                <a:solidFill>
                  <a:schemeClr val="tx1"/>
                </a:solidFill>
              </a:rPr>
              <a:t>= P</a:t>
            </a:r>
            <a:r>
              <a:rPr lang="fr-FR" sz="2400" i="1" baseline="-25000" dirty="0">
                <a:solidFill>
                  <a:schemeClr val="tx1"/>
                </a:solidFill>
              </a:rPr>
              <a:t>1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54098E1-2F31-430D-8F8B-4392914F5F8D}"/>
              </a:ext>
            </a:extLst>
          </p:cNvPr>
          <p:cNvSpPr/>
          <p:nvPr/>
        </p:nvSpPr>
        <p:spPr>
          <a:xfrm>
            <a:off x="8975893" y="2687853"/>
            <a:ext cx="1463507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baseline="-25000" dirty="0" err="1">
                <a:solidFill>
                  <a:schemeClr val="tx1"/>
                </a:solidFill>
              </a:rPr>
              <a:t>N</a:t>
            </a:r>
            <a:r>
              <a:rPr lang="fr-FR" sz="2400" i="1" dirty="0">
                <a:solidFill>
                  <a:schemeClr val="tx1"/>
                </a:solidFill>
              </a:rPr>
              <a:t> = P</a:t>
            </a:r>
            <a:r>
              <a:rPr lang="fr-FR" sz="2400" i="1" baseline="-25000" dirty="0">
                <a:solidFill>
                  <a:schemeClr val="tx1"/>
                </a:solidFill>
              </a:rPr>
              <a:t>N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8048920" y="2199709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54FE330-6B09-4B3B-8AD6-D4DDA4661A7D}"/>
              </a:ext>
            </a:extLst>
          </p:cNvPr>
          <p:cNvSpPr/>
          <p:nvPr/>
        </p:nvSpPr>
        <p:spPr>
          <a:xfrm>
            <a:off x="8730871" y="948897"/>
            <a:ext cx="2099272" cy="43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Probabilities</a:t>
            </a:r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75" grpId="0" animBg="1"/>
      <p:bldP spid="174" grpId="0" animBg="1"/>
      <p:bldP spid="177" grpId="0" animBg="1"/>
      <p:bldP spid="181" grpId="0" animBg="1"/>
      <p:bldP spid="184" grpId="0" animBg="1"/>
      <p:bldP spid="185" grpId="0"/>
      <p:bldP spid="186" grpId="0" animBg="1"/>
      <p:bldP spid="187" grpId="0" animBg="1"/>
      <p:bldP spid="189" grpId="0" animBg="1"/>
      <p:bldP spid="1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362573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79" y="305475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310553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817709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2129800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504574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3117050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310553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817709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2129800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300195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336478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318801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117941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6165411" y="1856367"/>
            <a:ext cx="1683190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224431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5218593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4FE98B6B-51E8-4540-8C4E-D6B952493868}"/>
              </a:ext>
            </a:extLst>
          </p:cNvPr>
          <p:cNvSpPr txBox="1"/>
          <p:nvPr/>
        </p:nvSpPr>
        <p:spPr>
          <a:xfrm>
            <a:off x="9029426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A7B2B8-CE04-4061-B780-C55D73855569}"/>
              </a:ext>
            </a:extLst>
          </p:cNvPr>
          <p:cNvSpPr/>
          <p:nvPr/>
        </p:nvSpPr>
        <p:spPr>
          <a:xfrm>
            <a:off x="8984991" y="1475869"/>
            <a:ext cx="1454409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i="1" dirty="0">
                <a:solidFill>
                  <a:schemeClr val="tx1"/>
                </a:solidFill>
              </a:rPr>
              <a:t>Pow</a:t>
            </a:r>
            <a:r>
              <a:rPr lang="fr-FR" sz="2400" i="1" baseline="-25000" dirty="0">
                <a:solidFill>
                  <a:schemeClr val="tx1"/>
                </a:solidFill>
              </a:rPr>
              <a:t>1   </a:t>
            </a:r>
            <a:r>
              <a:rPr lang="fr-FR" sz="2400" i="1" dirty="0">
                <a:solidFill>
                  <a:schemeClr val="tx1"/>
                </a:solidFill>
              </a:rPr>
              <a:t>= P</a:t>
            </a:r>
            <a:r>
              <a:rPr lang="fr-FR" sz="2400" i="1" baseline="-25000" dirty="0">
                <a:solidFill>
                  <a:schemeClr val="tx1"/>
                </a:solidFill>
              </a:rPr>
              <a:t>1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54098E1-2F31-430D-8F8B-4392914F5F8D}"/>
              </a:ext>
            </a:extLst>
          </p:cNvPr>
          <p:cNvSpPr/>
          <p:nvPr/>
        </p:nvSpPr>
        <p:spPr>
          <a:xfrm>
            <a:off x="8975893" y="2687853"/>
            <a:ext cx="1463507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baseline="-25000" dirty="0" err="1">
                <a:solidFill>
                  <a:schemeClr val="tx1"/>
                </a:solidFill>
              </a:rPr>
              <a:t>N</a:t>
            </a:r>
            <a:r>
              <a:rPr lang="fr-FR" sz="2400" i="1" dirty="0">
                <a:solidFill>
                  <a:schemeClr val="tx1"/>
                </a:solidFill>
              </a:rPr>
              <a:t> = P</a:t>
            </a:r>
            <a:r>
              <a:rPr lang="fr-FR" sz="2400" i="1" baseline="-25000" dirty="0">
                <a:solidFill>
                  <a:schemeClr val="tx1"/>
                </a:solidFill>
              </a:rPr>
              <a:t>N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8048920" y="2199709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54FE330-6B09-4B3B-8AD6-D4DDA4661A7D}"/>
              </a:ext>
            </a:extLst>
          </p:cNvPr>
          <p:cNvSpPr/>
          <p:nvPr/>
        </p:nvSpPr>
        <p:spPr>
          <a:xfrm>
            <a:off x="8730871" y="948897"/>
            <a:ext cx="2099272" cy="43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Probabilities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35286"/>
            <a:ext cx="4512370" cy="88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617351" y="1565200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45663" y="1565200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1198866" y="2136167"/>
            <a:ext cx="1559760" cy="923330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081E53E4-DFEA-4EBE-85DF-393AE3B7BB02}"/>
              </a:ext>
            </a:extLst>
          </p:cNvPr>
          <p:cNvGrpSpPr/>
          <p:nvPr/>
        </p:nvGrpSpPr>
        <p:grpSpPr>
          <a:xfrm>
            <a:off x="1198866" y="2151849"/>
            <a:ext cx="1497549" cy="1635731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EC83215D-FE54-4CE8-B6A0-FE5BB32E376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F06A027-9111-420F-BF6D-FE4ED4AD9B04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A97205BE-0EBA-4199-AEC6-28859B82E0C4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8C8B12DF-B66F-4662-A2AF-EEFDE09DDF6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27DC1A10-6B07-486C-9F11-F22555304A1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A92444B7-7196-4D0E-82BC-07E097185CC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121090B6-5A13-4FEA-8469-2C6C594FB11F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C23C4935-95BC-4B09-8F13-80988C84CED0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07CBBB4-CD67-41F2-908E-47FCDBF638D5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1DC910C9-6C94-4809-BD61-B32E80A914CE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5ABF30B4-0094-4F67-B15E-8C35EF2D7859}"/>
                </a:ext>
              </a:extLst>
            </p:cNvPr>
            <p:cNvCxnSpPr>
              <a:cxnSpLocks/>
              <a:stCxn id="67" idx="1"/>
              <a:endCxn id="68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DA682E3-E129-49DC-8D6A-609148F2AEE1}"/>
                </a:ext>
              </a:extLst>
            </p:cNvPr>
            <p:cNvCxnSpPr>
              <a:cxnSpLocks/>
              <a:stCxn id="66" idx="7"/>
              <a:endCxn id="68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5" idx="7"/>
              <a:endCxn id="63" idx="3"/>
            </p:cNvCxnSpPr>
            <p:nvPr/>
          </p:nvCxnSpPr>
          <p:spPr>
            <a:xfrm flipV="1">
              <a:off x="1089471" y="4209951"/>
              <a:ext cx="500469" cy="36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835651" y="1560598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1398" y="4746783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1730" y="5269649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74744" y="4678754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42947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418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741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76994" y="4759636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4</a:t>
            </a:r>
            <a:endParaRPr lang="en-US" sz="21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346276" y="4691607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5</a:t>
            </a:r>
            <a:endParaRPr lang="en-US" sz="2100" b="1" dirty="0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216256" y="3062983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02157" y="5157027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</a:t>
            </a:r>
            <a:r>
              <a:rPr lang="en-US" sz="2000" dirty="0" err="1"/>
              <a:t>accurant</a:t>
            </a:r>
            <a:r>
              <a:rPr lang="en-US" sz="2000" dirty="0"/>
              <a:t> hypotheses </a:t>
            </a:r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 animBg="1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Context: 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1651922" y="1339234"/>
            <a:ext cx="8794868" cy="2344406"/>
            <a:chOff x="2006138" y="1849259"/>
            <a:chExt cx="9083444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8906"/>
              <a:ext cx="1915162" cy="19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90744" y="2942864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8744373" y="1975985"/>
            <a:ext cx="3447628" cy="2580769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505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SUBMISSIVE</a:t>
              </a:r>
              <a:endParaRPr lang="fr-FR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160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Satisfibility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06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Satisfibility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346276" y="3304566"/>
            <a:ext cx="2751645" cy="192692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180022" y="3965213"/>
            <a:ext cx="237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097921" y="2424307"/>
            <a:ext cx="237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0220" y="5058100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06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Satisfibility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495209" y="462654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6" grpId="0" animBg="1"/>
      <p:bldP spid="37" grpId="0"/>
      <p:bldP spid="17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Grand écran</PresentationFormat>
  <Paragraphs>298</Paragraphs>
  <Slides>15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Arabic Typesetting</vt:lpstr>
      <vt:lpstr>Arial</vt:lpstr>
      <vt:lpstr>Bookman Old Style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97</cp:revision>
  <dcterms:created xsi:type="dcterms:W3CDTF">2018-08-21T17:03:23Z</dcterms:created>
  <dcterms:modified xsi:type="dcterms:W3CDTF">2018-08-27T16:46:57Z</dcterms:modified>
</cp:coreProperties>
</file>