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considers the preferences of other</a:t>
            </a:r>
          </a:p>
        </c:rich>
      </c:tx>
      <c:layout>
        <c:manualLayout>
          <c:xMode val="edge"/>
          <c:yMode val="edge"/>
          <c:x val="0.11246522309711286"/>
          <c:y val="4.0537228397216969E-2"/>
        </c:manualLayout>
      </c:layout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10708573928258967"/>
          <c:y val="0.37460402701634066"/>
          <c:w val="0.67352602799650041"/>
          <c:h val="0.58464197105524207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errBars>
            <c:errBarType val="both"/>
            <c:errValType val="cust"/>
            <c:noEndCap val="0"/>
            <c:plus>
              <c:numRef>
                <c:f>principe1!$B$19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plus>
            <c:minus>
              <c:numRef>
                <c:f>principe1!$B$19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minus>
          </c:errBars>
          <c:val>
            <c:numRef>
              <c:f>principe1!$B$18</c:f>
              <c:numCache>
                <c:formatCode>0.000</c:formatCode>
                <c:ptCount val="1"/>
                <c:pt idx="0">
                  <c:v>2.3333333333333335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principe1!$H$19</c:f>
                <c:numCache>
                  <c:formatCode>General</c:formatCode>
                  <c:ptCount val="1"/>
                  <c:pt idx="0">
                    <c:v>1.0509022810878301</c:v>
                  </c:pt>
                </c:numCache>
              </c:numRef>
            </c:plus>
            <c:minus>
              <c:numRef>
                <c:f>principe1!$H$19</c:f>
                <c:numCache>
                  <c:formatCode>General</c:formatCode>
                  <c:ptCount val="1"/>
                  <c:pt idx="0">
                    <c:v>1.0509022810878301</c:v>
                  </c:pt>
                </c:numCache>
              </c:numRef>
            </c:minus>
          </c:errBars>
          <c:val>
            <c:numRef>
              <c:f>principe1!$H$18</c:f>
              <c:numCache>
                <c:formatCode>0.000</c:formatCode>
                <c:ptCount val="1"/>
                <c:pt idx="0">
                  <c:v>3.2142857142857144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principe1!$E$19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plus>
            <c:minus>
              <c:numRef>
                <c:f>principe1!$E$19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minus>
          </c:errBars>
          <c:val>
            <c:numRef>
              <c:f>principe1!$E$18</c:f>
              <c:numCache>
                <c:formatCode>0.000</c:formatCode>
                <c:ptCount val="1"/>
                <c:pt idx="0">
                  <c:v>3.4444444444444446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369152"/>
        <c:axId val="78726848"/>
      </c:barChart>
      <c:catAx>
        <c:axId val="32369152"/>
        <c:scaling>
          <c:orientation val="minMax"/>
        </c:scaling>
        <c:delete val="1"/>
        <c:axPos val="b"/>
        <c:majorTickMark val="none"/>
        <c:minorTickMark val="none"/>
        <c:tickLblPos val="nextTo"/>
        <c:crossAx val="78726848"/>
        <c:crossesAt val="0"/>
        <c:auto val="1"/>
        <c:lblAlgn val="ctr"/>
        <c:lblOffset val="100"/>
        <c:noMultiLvlLbl val="0"/>
      </c:catAx>
      <c:valAx>
        <c:axId val="78726848"/>
        <c:scaling>
          <c:orientation val="minMax"/>
          <c:max val="5"/>
          <c:min val="1"/>
        </c:scaling>
        <c:delete val="0"/>
        <c:axPos val="l"/>
        <c:majorGridlines>
          <c:spPr>
            <a:ln>
              <a:noFill/>
            </a:ln>
          </c:spPr>
        </c:majorGridlines>
        <c:numFmt formatCode="0.000" sourceLinked="1"/>
        <c:majorTickMark val="out"/>
        <c:minorTickMark val="none"/>
        <c:tickLblPos val="nextTo"/>
        <c:crossAx val="32369152"/>
        <c:crosses val="autoZero"/>
        <c:crossBetween val="between"/>
        <c:majorUnit val="0.5"/>
        <c:minorUnit val="0.1"/>
      </c:valAx>
      <c:spPr>
        <a:solidFill>
          <a:schemeClr val="bg1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72505621172353452"/>
          <c:y val="0.56368893056079028"/>
          <c:w val="0.17216601049868765"/>
          <c:h val="0.19913076704302404"/>
        </c:manualLayout>
      </c:layout>
      <c:overlay val="0"/>
    </c:legend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considers only its preferences </a:t>
            </a:r>
          </a:p>
        </c:rich>
      </c:tx>
      <c:layout>
        <c:manualLayout>
          <c:xMode val="edge"/>
          <c:yMode val="edge"/>
          <c:x val="0.20454487430429089"/>
          <c:y val="0"/>
        </c:manualLayout>
      </c:layout>
      <c:overlay val="0"/>
      <c:spPr>
        <a:ln>
          <a:solidFill>
            <a:schemeClr val="tx1"/>
          </a:solidFill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errBars>
            <c:errBarType val="both"/>
            <c:errValType val="cust"/>
            <c:noEndCap val="0"/>
            <c:plus>
              <c:numRef>
                <c:f>principe1!$C$19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plus>
            <c:minus>
              <c:numRef>
                <c:f>principe1!$C$19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minus>
          </c:errBars>
          <c:val>
            <c:numRef>
              <c:f>principe1!$C$18</c:f>
              <c:numCache>
                <c:formatCode>0.000</c:formatCode>
                <c:ptCount val="1"/>
                <c:pt idx="0">
                  <c:v>4.5555555555555554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principe1!$I$19</c:f>
                <c:numCache>
                  <c:formatCode>General</c:formatCode>
                  <c:ptCount val="1"/>
                  <c:pt idx="0">
                    <c:v>1.2314558524297641</c:v>
                  </c:pt>
                </c:numCache>
              </c:numRef>
            </c:plus>
            <c:minus>
              <c:numRef>
                <c:f>principe1!$I$19</c:f>
                <c:numCache>
                  <c:formatCode>General</c:formatCode>
                  <c:ptCount val="1"/>
                  <c:pt idx="0">
                    <c:v>1.2314558524297641</c:v>
                  </c:pt>
                </c:numCache>
              </c:numRef>
            </c:minus>
          </c:errBars>
          <c:val>
            <c:numRef>
              <c:f>principe1!$I$18</c:f>
              <c:numCache>
                <c:formatCode>0.000</c:formatCode>
                <c:ptCount val="1"/>
                <c:pt idx="0">
                  <c:v>3.1428571428571428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principe1!$F$19</c:f>
                <c:numCache>
                  <c:formatCode>General</c:formatCode>
                  <c:ptCount val="1"/>
                  <c:pt idx="0">
                    <c:v>0.60092521257733122</c:v>
                  </c:pt>
                </c:numCache>
              </c:numRef>
            </c:plus>
            <c:minus>
              <c:numRef>
                <c:f>principe1!$F$19</c:f>
                <c:numCache>
                  <c:formatCode>General</c:formatCode>
                  <c:ptCount val="1"/>
                  <c:pt idx="0">
                    <c:v>0.60092521257733122</c:v>
                  </c:pt>
                </c:numCache>
              </c:numRef>
            </c:minus>
          </c:errBars>
          <c:val>
            <c:numRef>
              <c:f>principe1!$F$18</c:f>
              <c:numCache>
                <c:formatCode>0.000</c:formatCode>
                <c:ptCount val="1"/>
                <c:pt idx="0">
                  <c:v>1.8888888888888888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3174144"/>
        <c:axId val="36154752"/>
      </c:barChart>
      <c:catAx>
        <c:axId val="543174144"/>
        <c:scaling>
          <c:orientation val="minMax"/>
        </c:scaling>
        <c:delete val="1"/>
        <c:axPos val="b"/>
        <c:majorTickMark val="none"/>
        <c:minorTickMark val="none"/>
        <c:tickLblPos val="nextTo"/>
        <c:crossAx val="36154752"/>
        <c:crosses val="autoZero"/>
        <c:auto val="1"/>
        <c:lblAlgn val="ctr"/>
        <c:lblOffset val="100"/>
        <c:noMultiLvlLbl val="0"/>
      </c:catAx>
      <c:valAx>
        <c:axId val="36154752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crossAx val="543174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986178483557329"/>
          <c:y val="0.4908464858253424"/>
          <c:w val="0.18607631383361983"/>
          <c:h val="0.1874281799939932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</a:t>
            </a:r>
            <a:r>
              <a:rPr lang="fr-FR" baseline="0"/>
              <a:t> </a:t>
            </a:r>
            <a:r>
              <a:rPr lang="fr-FR"/>
              <a:t>is</a:t>
            </a:r>
            <a:r>
              <a:rPr lang="fr-FR" baseline="0"/>
              <a:t> </a:t>
            </a:r>
            <a:r>
              <a:rPr lang="fr-FR"/>
              <a:t>demanding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errBars>
            <c:errBarType val="both"/>
            <c:errValType val="cust"/>
            <c:noEndCap val="0"/>
            <c:plus>
              <c:numRef>
                <c:f>principe2!$B$19</c:f>
                <c:numCache>
                  <c:formatCode>General</c:formatCode>
                  <c:ptCount val="1"/>
                  <c:pt idx="0">
                    <c:v>1.2360330811826108</c:v>
                  </c:pt>
                </c:numCache>
              </c:numRef>
            </c:plus>
            <c:minus>
              <c:numRef>
                <c:f>principe2!$B$19</c:f>
                <c:numCache>
                  <c:formatCode>General</c:formatCode>
                  <c:ptCount val="1"/>
                  <c:pt idx="0">
                    <c:v>1.2360330811826108</c:v>
                  </c:pt>
                </c:numCache>
              </c:numRef>
            </c:minus>
          </c:errBars>
          <c:val>
            <c:numRef>
              <c:f>principe2!$B$18</c:f>
              <c:numCache>
                <c:formatCode>0.000</c:formatCode>
                <c:ptCount val="1"/>
                <c:pt idx="0">
                  <c:v>3.5555555555555554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principe2!$H$19</c:f>
                <c:numCache>
                  <c:formatCode>General</c:formatCode>
                  <c:ptCount val="1"/>
                  <c:pt idx="0">
                    <c:v>1.1766968108291043</c:v>
                  </c:pt>
                </c:numCache>
              </c:numRef>
            </c:plus>
            <c:minus>
              <c:numRef>
                <c:f>principe2!$H$19</c:f>
                <c:numCache>
                  <c:formatCode>General</c:formatCode>
                  <c:ptCount val="1"/>
                  <c:pt idx="0">
                    <c:v>1.1766968108291043</c:v>
                  </c:pt>
                </c:numCache>
              </c:numRef>
            </c:minus>
          </c:errBars>
          <c:val>
            <c:numRef>
              <c:f>principe2!$H$18</c:f>
              <c:numCache>
                <c:formatCode>0.000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principe2!$E$19</c:f>
                <c:numCache>
                  <c:formatCode>General</c:formatCode>
                  <c:ptCount val="1"/>
                  <c:pt idx="0">
                    <c:v>1.4142135623730951</c:v>
                  </c:pt>
                </c:numCache>
              </c:numRef>
            </c:plus>
            <c:minus>
              <c:numRef>
                <c:f>principe2!$E$19</c:f>
                <c:numCache>
                  <c:formatCode>General</c:formatCode>
                  <c:ptCount val="1"/>
                  <c:pt idx="0">
                    <c:v>1.4142135623730951</c:v>
                  </c:pt>
                </c:numCache>
              </c:numRef>
            </c:minus>
          </c:errBars>
          <c:val>
            <c:numRef>
              <c:f>principe2!$E$18</c:f>
              <c:numCache>
                <c:formatCode>0.000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1617536"/>
        <c:axId val="78758464"/>
      </c:barChart>
      <c:catAx>
        <c:axId val="551617536"/>
        <c:scaling>
          <c:orientation val="minMax"/>
        </c:scaling>
        <c:delete val="1"/>
        <c:axPos val="b"/>
        <c:majorTickMark val="out"/>
        <c:minorTickMark val="none"/>
        <c:tickLblPos val="nextTo"/>
        <c:crossAx val="78758464"/>
        <c:crosses val="autoZero"/>
        <c:auto val="1"/>
        <c:lblAlgn val="ctr"/>
        <c:lblOffset val="100"/>
        <c:noMultiLvlLbl val="0"/>
      </c:catAx>
      <c:valAx>
        <c:axId val="78758464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551617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172287839020123"/>
          <c:y val="0.5856537274685929"/>
          <c:w val="0.17216601049868765"/>
          <c:h val="0.20777962347729789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0.25976</cdr:x>
      <cdr:y>0.35381</cdr:y>
    </cdr:from>
    <cdr:to>
      <cdr:x>0.41726</cdr:x>
      <cdr:y>0.41625</cdr:y>
    </cdr:to>
    <cdr:sp macro="" textlink="">
      <cdr:nvSpPr>
        <cdr:cNvPr id="22" name="ZoneTexte 21"/>
        <cdr:cNvSpPr txBox="1"/>
      </cdr:nvSpPr>
      <cdr:spPr>
        <a:xfrm xmlns:a="http://schemas.openxmlformats.org/drawingml/2006/main">
          <a:off x="1187624" y="1224136"/>
          <a:ext cx="720080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1100" dirty="0" smtClean="0"/>
            <a:t>P&gt;0,05</a:t>
          </a:r>
        </a:p>
        <a:p xmlns:a="http://schemas.openxmlformats.org/drawingml/2006/main">
          <a:endParaRPr lang="fr-FR" sz="1100" dirty="0"/>
        </a:p>
      </cdr:txBody>
    </cdr:sp>
  </cdr:relSizeAnchor>
  <cdr:relSizeAnchor xmlns:cdr="http://schemas.openxmlformats.org/drawingml/2006/chartDrawing">
    <cdr:from>
      <cdr:x>0.48824</cdr:x>
      <cdr:y>0.35381</cdr:y>
    </cdr:from>
    <cdr:to>
      <cdr:x>0.61424</cdr:x>
      <cdr:y>0.41317</cdr:y>
    </cdr:to>
    <cdr:sp macro="" textlink="">
      <cdr:nvSpPr>
        <cdr:cNvPr id="25" name="ZoneTexte 24"/>
        <cdr:cNvSpPr txBox="1"/>
      </cdr:nvSpPr>
      <cdr:spPr>
        <a:xfrm xmlns:a="http://schemas.openxmlformats.org/drawingml/2006/main">
          <a:off x="2232247" y="1224136"/>
          <a:ext cx="576065" cy="205358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 dirty="0" smtClean="0"/>
            <a:t>P&gt;0,05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0.37799</cdr:x>
      <cdr:y>0.24975</cdr:y>
    </cdr:from>
    <cdr:to>
      <cdr:x>0.50399</cdr:x>
      <cdr:y>0.30911</cdr:y>
    </cdr:to>
    <cdr:sp macro="" textlink="">
      <cdr:nvSpPr>
        <cdr:cNvPr id="30" name="ZoneTexte 1"/>
        <cdr:cNvSpPr txBox="1"/>
      </cdr:nvSpPr>
      <cdr:spPr>
        <a:xfrm xmlns:a="http://schemas.openxmlformats.org/drawingml/2006/main">
          <a:off x="1728191" y="864096"/>
          <a:ext cx="576065" cy="205358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100" dirty="0" smtClean="0"/>
            <a:t>P&gt;0,05</a:t>
          </a:r>
          <a:endParaRPr lang="fr-F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4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1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9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72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1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70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48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01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81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7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2339752" y="2060848"/>
            <a:ext cx="4248472" cy="3459832"/>
            <a:chOff x="2339752" y="2060848"/>
            <a:chExt cx="4248472" cy="3459832"/>
          </a:xfrm>
        </p:grpSpPr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6246859"/>
                </p:ext>
              </p:extLst>
            </p:nvPr>
          </p:nvGraphicFramePr>
          <p:xfrm>
            <a:off x="2339752" y="2060848"/>
            <a:ext cx="4248472" cy="34598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6" name="Groupe 15"/>
            <p:cNvGrpSpPr/>
            <p:nvPr/>
          </p:nvGrpSpPr>
          <p:grpSpPr>
            <a:xfrm>
              <a:off x="3491880" y="3501008"/>
              <a:ext cx="864096" cy="504056"/>
              <a:chOff x="1259632" y="1124744"/>
              <a:chExt cx="864096" cy="504056"/>
            </a:xfrm>
          </p:grpSpPr>
          <p:cxnSp>
            <p:nvCxnSpPr>
              <p:cNvPr id="17" name="Connecteur droit 16"/>
              <p:cNvCxnSpPr/>
              <p:nvPr/>
            </p:nvCxnSpPr>
            <p:spPr>
              <a:xfrm flipV="1">
                <a:off x="1259632" y="112474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e 21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23" name="Connecteur droit 22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38" name="Connecteur droit 37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072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/>
          <p:cNvGrpSpPr/>
          <p:nvPr/>
        </p:nvGrpSpPr>
        <p:grpSpPr>
          <a:xfrm>
            <a:off x="2286000" y="2057400"/>
            <a:ext cx="4230216" cy="3675856"/>
            <a:chOff x="2286000" y="2057400"/>
            <a:chExt cx="4230216" cy="3675856"/>
          </a:xfrm>
        </p:grpSpPr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7650868"/>
                </p:ext>
              </p:extLst>
            </p:nvPr>
          </p:nvGraphicFramePr>
          <p:xfrm>
            <a:off x="2286000" y="2057400"/>
            <a:ext cx="4230216" cy="36758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7" name="Groupe 36"/>
            <p:cNvGrpSpPr/>
            <p:nvPr/>
          </p:nvGrpSpPr>
          <p:grpSpPr>
            <a:xfrm>
              <a:off x="3275856" y="2888939"/>
              <a:ext cx="1800200" cy="1116125"/>
              <a:chOff x="3275856" y="2816931"/>
              <a:chExt cx="1800200" cy="1116125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3275856" y="2816932"/>
                <a:ext cx="1800200" cy="1116124"/>
                <a:chOff x="3491880" y="3248980"/>
                <a:chExt cx="1800200" cy="1116124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3491880" y="3501008"/>
                  <a:ext cx="864096" cy="144016"/>
                  <a:chOff x="1259632" y="1124744"/>
                  <a:chExt cx="864096" cy="144016"/>
                </a:xfrm>
              </p:grpSpPr>
              <p:cxnSp>
                <p:nvCxnSpPr>
                  <p:cNvPr id="15" name="Connecteur droit 14"/>
                  <p:cNvCxnSpPr/>
                  <p:nvPr/>
                </p:nvCxnSpPr>
                <p:spPr>
                  <a:xfrm flipV="1">
                    <a:off x="1259632" y="1124744"/>
                    <a:ext cx="0" cy="14401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/>
                  <p:cNvCxnSpPr/>
                  <p:nvPr/>
                </p:nvCxnSpPr>
                <p:spPr>
                  <a:xfrm flipV="1">
                    <a:off x="2123728" y="1124744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necteur droit 16"/>
                  <p:cNvCxnSpPr/>
                  <p:nvPr/>
                </p:nvCxnSpPr>
                <p:spPr>
                  <a:xfrm>
                    <a:off x="1259632" y="1124744"/>
                    <a:ext cx="86409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e 6"/>
                <p:cNvGrpSpPr/>
                <p:nvPr/>
              </p:nvGrpSpPr>
              <p:grpSpPr>
                <a:xfrm>
                  <a:off x="4427984" y="3501008"/>
                  <a:ext cx="864096" cy="864096"/>
                  <a:chOff x="1259632" y="1124744"/>
                  <a:chExt cx="864096" cy="864096"/>
                </a:xfrm>
              </p:grpSpPr>
              <p:cxnSp>
                <p:nvCxnSpPr>
                  <p:cNvPr id="12" name="Connecteur droit 11"/>
                  <p:cNvCxnSpPr/>
                  <p:nvPr/>
                </p:nvCxnSpPr>
                <p:spPr>
                  <a:xfrm flipV="1">
                    <a:off x="1259632" y="1124744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12"/>
                  <p:cNvCxnSpPr/>
                  <p:nvPr/>
                </p:nvCxnSpPr>
                <p:spPr>
                  <a:xfrm flipV="1">
                    <a:off x="2123728" y="1124744"/>
                    <a:ext cx="0" cy="8640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1259632" y="1124744"/>
                    <a:ext cx="86409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e 7"/>
                <p:cNvGrpSpPr/>
                <p:nvPr/>
              </p:nvGrpSpPr>
              <p:grpSpPr>
                <a:xfrm>
                  <a:off x="3599892" y="3248980"/>
                  <a:ext cx="1656184" cy="108012"/>
                  <a:chOff x="1259632" y="1232756"/>
                  <a:chExt cx="1656184" cy="108012"/>
                </a:xfrm>
              </p:grpSpPr>
              <p:cxnSp>
                <p:nvCxnSpPr>
                  <p:cNvPr id="9" name="Connecteur droit 8"/>
                  <p:cNvCxnSpPr/>
                  <p:nvPr/>
                </p:nvCxnSpPr>
                <p:spPr>
                  <a:xfrm flipV="1">
                    <a:off x="1259632" y="1232756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necteur droit 9"/>
                  <p:cNvCxnSpPr/>
                  <p:nvPr/>
                </p:nvCxnSpPr>
                <p:spPr>
                  <a:xfrm flipV="1">
                    <a:off x="2915816" y="1232756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10"/>
                  <p:cNvCxnSpPr/>
                  <p:nvPr/>
                </p:nvCxnSpPr>
                <p:spPr>
                  <a:xfrm>
                    <a:off x="1259632" y="1232756"/>
                    <a:ext cx="165618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ZoneTexte 20"/>
              <p:cNvSpPr txBox="1"/>
              <p:nvPr/>
            </p:nvSpPr>
            <p:spPr>
              <a:xfrm>
                <a:off x="4303073" y="2816932"/>
                <a:ext cx="6158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P=0,01</a:t>
                </a:r>
                <a:endParaRPr lang="fr-FR" sz="16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3399967" y="2816931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P=0,001</a:t>
                </a:r>
                <a:endParaRPr lang="fr-FR" sz="1600" dirty="0"/>
              </a:p>
            </p:txBody>
          </p:sp>
        </p:grpSp>
        <p:sp>
          <p:nvSpPr>
            <p:cNvPr id="36" name="ZoneTexte 35"/>
            <p:cNvSpPr txBox="1"/>
            <p:nvPr/>
          </p:nvSpPr>
          <p:spPr>
            <a:xfrm>
              <a:off x="3899576" y="2651062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P&lt; 0,001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642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849725"/>
              </p:ext>
            </p:extLst>
          </p:nvPr>
        </p:nvGraphicFramePr>
        <p:xfrm>
          <a:off x="2267744" y="2060848"/>
          <a:ext cx="439248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347864" y="2769895"/>
            <a:ext cx="1800200" cy="612068"/>
            <a:chOff x="3491880" y="3140968"/>
            <a:chExt cx="1800200" cy="612068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252028"/>
              <a:chOff x="1259632" y="1124744"/>
              <a:chExt cx="864096" cy="252028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1260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ZoneTexte 23"/>
          <p:cNvSpPr txBox="1"/>
          <p:nvPr/>
        </p:nvSpPr>
        <p:spPr>
          <a:xfrm>
            <a:off x="4375081" y="292494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471975" y="292494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986329" y="256490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1343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3491880" y="3140968"/>
            <a:ext cx="1800200" cy="864096"/>
            <a:chOff x="3491880" y="3140968"/>
            <a:chExt cx="1800200" cy="864096"/>
          </a:xfrm>
        </p:grpSpPr>
        <p:grpSp>
          <p:nvGrpSpPr>
            <p:cNvPr id="17" name="Groupe 16"/>
            <p:cNvGrpSpPr/>
            <p:nvPr/>
          </p:nvGrpSpPr>
          <p:grpSpPr>
            <a:xfrm>
              <a:off x="3491880" y="3501008"/>
              <a:ext cx="864096" cy="504056"/>
              <a:chOff x="1259632" y="1124744"/>
              <a:chExt cx="864096" cy="504056"/>
            </a:xfrm>
          </p:grpSpPr>
          <p:cxnSp>
            <p:nvCxnSpPr>
              <p:cNvPr id="18" name="Connecteur droit 17"/>
              <p:cNvCxnSpPr/>
              <p:nvPr/>
            </p:nvCxnSpPr>
            <p:spPr>
              <a:xfrm flipV="1">
                <a:off x="1259632" y="112474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20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22" name="Connecteur droit 2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26" name="Connecteur droit 25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9136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</Words>
  <Application>Microsoft Office PowerPoint</Application>
  <PresentationFormat>Affichage à l'écran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6</cp:revision>
  <dcterms:created xsi:type="dcterms:W3CDTF">2016-09-29T12:23:16Z</dcterms:created>
  <dcterms:modified xsi:type="dcterms:W3CDTF">2016-09-29T13:17:11Z</dcterms:modified>
</cp:coreProperties>
</file>