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8" r:id="rId10"/>
    <p:sldId id="269" r:id="rId11"/>
    <p:sldId id="265" r:id="rId12"/>
    <p:sldId id="264" r:id="rId13"/>
    <p:sldId id="263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JAIGANESAN N</a:t>
            </a:r>
            <a:endParaRPr dirty="0"/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APRIL  2023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9879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Most purchased products among customers</a:t>
            </a:r>
            <a:endParaRPr lang="en-US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Insights:</a:t>
            </a:r>
          </a:p>
          <a:p>
            <a:pPr>
              <a:buClr>
                <a:srgbClr val="000000"/>
              </a:buClr>
              <a:buSzPts val="1500"/>
            </a:pPr>
            <a:r>
              <a:rPr lang="en-US" sz="15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	Standard product are most buyable products by customers among the other product with more than 10000 + transactions took place.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02D7-884C-8A1A-5562-FDCF1CB25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4723"/>
            <a:ext cx="4506962" cy="27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448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2002" y="-6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 :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Marketing team should deploy the targeted model based on :</a:t>
            </a: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F093-8BCF-2202-D959-752BC9DC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22" y="1684867"/>
            <a:ext cx="8520602" cy="3026618"/>
          </a:xfrm>
        </p:spPr>
        <p:txBody>
          <a:bodyPr/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Customer between age 30 and 49.</a:t>
            </a:r>
          </a:p>
          <a:p>
            <a:pPr indent="-317500">
              <a:buSzPts val="1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Customers living in New South Wales.</a:t>
            </a:r>
          </a:p>
          <a:p>
            <a:pPr indent="-317500">
              <a:buSzPts val="1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Customers in the Mass Consumer Segment.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Customers in the year between August, October, November in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and 3rd quarter. 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Customers related to Financial Services and Manufacturing Industries.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WeareA2B , </a:t>
            </a:r>
            <a:r>
              <a:rPr lang="en-US" dirty="0" err="1">
                <a:solidFill>
                  <a:schemeClr val="tx1"/>
                </a:solidFill>
              </a:rPr>
              <a:t>Solex</a:t>
            </a:r>
            <a:r>
              <a:rPr lang="en-US" dirty="0">
                <a:solidFill>
                  <a:schemeClr val="tx1"/>
                </a:solidFill>
              </a:rPr>
              <a:t> brands and Standard product as the top priority.</a:t>
            </a:r>
          </a:p>
        </p:txBody>
      </p:sp>
    </p:spTree>
    <p:extLst>
      <p:ext uri="{BB962C8B-B14F-4D97-AF65-F5344CB8AC3E}">
        <p14:creationId xmlns:p14="http://schemas.microsoft.com/office/powerpoint/2010/main" val="36184614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After filtering the targeted customers from the New Customer List, it will look like below </a:t>
            </a:r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F0B3E-7FA1-F5CA-13B4-AF976EFE2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5" y="1953570"/>
            <a:ext cx="8251432" cy="27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094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89200" y="2247254"/>
            <a:ext cx="8565600" cy="64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44F20-CCB1-3DFF-98D4-8B3B4E2E7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PROBLEM STATEMENT :</a:t>
            </a:r>
            <a:endParaRPr lang="en-IN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Sprocket Central Pty Ltd is a bikes and cycling accessories company, has given us a new list of 1000  customers with their demographics and list of attributes. This new list of customers had no previous transaction with this company.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GOAL: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 Find the Potential insights from the dataset and Focusing on targeted customers .Improve performance by focusing more on high value customers.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DATASETs:</a:t>
            </a:r>
            <a:endParaRPr lang="en-US" sz="1300" dirty="0">
              <a:solidFill>
                <a:schemeClr val="accent5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3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Sprocket Central Pty Ltd provided us 3 datasets: Customer Demographic, Customer Addresses, Transactions data, New Customer List (Target Customer List).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STEPS  TO BE TAKEN:</a:t>
            </a:r>
          </a:p>
          <a:p>
            <a:pPr marL="547914" lvl="1" indent="0">
              <a:buNone/>
            </a:pPr>
            <a:r>
              <a:rPr lang="en-US" sz="1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1.DATA CLEANING – Clean Data for better Output.</a:t>
            </a:r>
          </a:p>
          <a:p>
            <a:pPr marL="547914" lvl="1" indent="0">
              <a:buNone/>
            </a:pPr>
            <a:r>
              <a:rPr lang="en-US" sz="1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2.DATA TRANSFORMATION </a:t>
            </a:r>
          </a:p>
          <a:p>
            <a:pPr marL="547914" lvl="1" indent="0">
              <a:buNone/>
            </a:pPr>
            <a:r>
              <a:rPr lang="en-US" sz="12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3.DATA EXPLORATION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47402" y="11300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805B0-1A7E-6651-08D8-D18C1996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98" y="953000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Open Sans"/>
                <a:ea typeface="Open Sans"/>
                <a:cs typeface="Open Sans"/>
                <a:sym typeface="Open Sans"/>
              </a:rPr>
              <a:t>Total Profit based on Wealth Segment of customers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44A4A-27AA-5A98-6C8C-AD652BF059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11699" y="1774555"/>
            <a:ext cx="3999902" cy="2794319"/>
          </a:xfrm>
        </p:spPr>
        <p:txBody>
          <a:bodyPr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Insights: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Nearly 50% profit is made by Mass customer segment. Among three Mass Customer holds half stacks. And other two approximately hold each 25 %.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4AD43-CC84-7405-A628-C37471D61A04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832399" y="1774555"/>
            <a:ext cx="3999902" cy="27943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573AE-6A29-412E-0CEC-64C05BDF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99" y="1774555"/>
            <a:ext cx="4079126" cy="27432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9820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IN" sz="2800" dirty="0">
                <a:solidFill>
                  <a:schemeClr val="bg1"/>
                </a:solidFill>
              </a:rPr>
              <a:t>Data Exploration</a:t>
            </a:r>
          </a:p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127533" y="30834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Total Profit based on States in Australia </a:t>
            </a:r>
            <a:endParaRPr lang="en-US"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Insights:</a:t>
            </a:r>
          </a:p>
          <a:p>
            <a:r>
              <a:rPr lang="en-IN" dirty="0"/>
              <a:t>	New </a:t>
            </a:r>
            <a:r>
              <a:rPr lang="en-IN" dirty="0" err="1"/>
              <a:t>Sounth</a:t>
            </a:r>
            <a:r>
              <a:rPr lang="en-IN" dirty="0"/>
              <a:t> Wales (NSW) Customers are among the three states hold more than 50 % of the profit share.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31601" y="-119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EB5C6-E718-66E7-6E33-07DA2BF6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17" y="2014128"/>
            <a:ext cx="4037308" cy="27998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9879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Total Profit based on different Age Groups</a:t>
            </a:r>
            <a:endParaRPr lang="en-US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Insights: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	In terms of recent transaction history customers between 30 and 49 age are most profitable compares to other age group. This age group amounts to $ 40 Lakhs+ profit.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92387-9461-1854-00B5-C971B581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21367"/>
            <a:ext cx="4265666" cy="27581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9879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Total Profit based on Month :</a:t>
            </a:r>
            <a:endParaRPr lang="en-US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Insights 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	In terms of recent transaction history October, August, November months are most profitable month in total years.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B4421-BFDE-19D3-5159-B608405B4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873670"/>
            <a:ext cx="4372733" cy="32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143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9879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Total Profit based on customers Industry</a:t>
            </a:r>
            <a:endParaRPr lang="en-US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Insights: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	The customers related to Financial Service and Manufacturing showing most profit with $37 lakhs + profit</a:t>
            </a:r>
            <a:r>
              <a:rPr lang="en-US" sz="1500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D6AC3-EC5A-A63E-FE9C-D6841735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2066922"/>
            <a:ext cx="4600136" cy="29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638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9879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Most purchased brands among customers</a:t>
            </a:r>
            <a:endParaRPr lang="en-US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Insights: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	WeareA2B, </a:t>
            </a:r>
            <a:r>
              <a:rPr lang="en-US" sz="150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Solex</a:t>
            </a:r>
            <a:r>
              <a:rPr lang="en-US" sz="15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Brands made $36+  lakhs profit. These Brands have 40 %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dirty="0">
                <a:solidFill>
                  <a:schemeClr val="tx1"/>
                </a:solidFill>
              </a:rPr>
              <a:t>Profit stack.</a:t>
            </a:r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8EE73-CDB6-CB90-7659-4C338A9F1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67" y="2115376"/>
            <a:ext cx="4340108" cy="28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258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934</Words>
  <Application>Microsoft Office PowerPoint</Application>
  <PresentationFormat>On-screen Show (16:9)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Total Profit based on Wealth Segment of customers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jaiganesan N</cp:lastModifiedBy>
  <cp:revision>4</cp:revision>
  <dcterms:modified xsi:type="dcterms:W3CDTF">2023-04-08T09:41:54Z</dcterms:modified>
</cp:coreProperties>
</file>