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460000"/>
    <a:srgbClr val="262626"/>
    <a:srgbClr val="0D111A"/>
    <a:srgbClr val="024677"/>
    <a:srgbClr val="002645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B4FD1-5A5F-D70F-7019-6B8E9D03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E743C2-03D4-8E22-613B-2C3EC4767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ADA5AE-54F4-F996-F86C-B4CD2C24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F88A2-1435-F4F1-69DF-CDD3CC5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889C7-E3F6-6D06-8831-15CA558C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8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81AB4-FDF4-B32E-2347-B1C89D5C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EDF6BD-D43F-F4D9-1F8A-9F107CD9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9C604-ABD2-E16D-DFD0-C77841B0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657DF-BCBE-1260-FEE2-D51202C7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F25A4-8FF2-3EE9-9CF2-02B153ED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46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181ED2-2FCC-4AEB-2300-7E7133080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F35C1-A7CD-B911-1C1A-4A134EDF6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B40FE-3E00-46D5-AEC4-E3AC4313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B19A8-687C-13A2-4804-6AD466F8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1D00A-A6B3-2958-8875-904DC23E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88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08A7-7C60-D9CB-60F7-BDD97216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B9A91-1F27-5556-D5DE-CAC3D92F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989A4-C32B-37DF-E6D9-DC37FD6F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E4A60-76BF-54EB-8A6C-8ADC1BCB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67AA9-E6AF-F916-1C36-DE3346BD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21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4EFE9-31FF-B35E-AFF3-BE0A1B97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F4A7DB-9194-874B-560C-E3043801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1C632-87BB-A982-35D2-F5DA6703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5FA7F-4813-2B0E-7314-5EE5A897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DD34C-A58F-12AC-43FD-9E639B19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16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AC45B-585C-D81A-9361-93198B00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7F2BA-B1A5-1F24-3F91-BC9A59026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743C0-C353-115E-8FF1-DECCC47D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B961DD-9693-E8B8-32C9-4DDF782A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3D70CA-48AC-BA61-591C-9662A58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D4E9B1-A11D-C56E-6FBC-8CB0ABA3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9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48B6B-F0E9-60E0-69A3-E171C722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169B0B-C91B-22BE-E49D-57B06C49A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CD183-C1A3-BF58-0D62-C94C6367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AAA8E4-661B-EA6E-F691-FED4C0C1A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F20D58-B092-58DB-E371-D4E44A0AE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ABD5E2-7FE7-E94D-BBF0-0D5BD235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AF85EF-D5C9-4BB0-ECBC-73913AB4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6F1DA2-0323-2A58-8D2B-9E0FFD17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2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855C2-ACD5-34D0-3E6B-48549955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47CC0F-5755-747A-D270-3C25A5BD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B9791B-56C6-7C31-589E-B24F2C9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6CFE12-9586-BDD6-1FDB-9D167815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2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D71959-DB19-7020-8B71-A40333AC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C31D95-0AC8-3542-419E-E43BE6C9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4F9049-324D-1401-F368-1857927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5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A778-E1BC-4719-9A3F-81EA6700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13F92-8B51-61D5-D913-B7EA8CBB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DE64E5-5BEE-E1CA-0E3C-51B69A76F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960E6-15B0-017E-6F5F-A058749D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DE97C5-4D40-CB01-5A36-84D2DEC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2DB8E1-8DC6-68B8-85B8-640239D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8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070B-01EA-E157-E64C-24BA7EB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C61C7F-1024-7BDE-0D08-F40286650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ABD0E-2C9F-EA7D-EF66-A89B4EF1D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A20B42-7FEC-793B-2D41-9E8BB9ED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5E9F45-CA80-3307-F9BC-2BB73A3F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82F364-E479-3B12-E265-FEB02C5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60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DA73E0-BE63-D012-810A-93FFC3EB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D4C190-B282-AD4A-98A4-8C95C37D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3DA29-18DE-05F0-ADE8-A8C7AA52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C1E4C-16E8-4B6B-8342-505DCA99F69B}" type="datetimeFigureOut">
              <a:rPr lang="es-CO" smtClean="0"/>
              <a:t>27/06/2025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3E877A-9214-2981-12AD-BC929C9D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ABD6B-926E-761C-4D28-FF7913C82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C1765-C4D7-4BD5-B42F-8BA4344ED2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55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dos los fondos de pantalla de Windows 11 en 4K">
            <a:extLst>
              <a:ext uri="{FF2B5EF4-FFF2-40B4-BE49-F238E27FC236}">
                <a16:creationId xmlns:a16="http://schemas.microsoft.com/office/drawing/2014/main" id="{CD2CDBB9-9105-9D82-4BDC-4C229580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F91C978-283B-5AC4-8DCA-866DB0186995}"/>
              </a:ext>
            </a:extLst>
          </p:cNvPr>
          <p:cNvSpPr/>
          <p:nvPr/>
        </p:nvSpPr>
        <p:spPr>
          <a:xfrm>
            <a:off x="1922802" y="788349"/>
            <a:ext cx="2315911" cy="54522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3AE7BA-B44E-8CE0-11E1-A43B649B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72" y="914399"/>
            <a:ext cx="2100369" cy="204244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85B6A2-9788-17BE-1A81-69E5A9EC1D45}"/>
              </a:ext>
            </a:extLst>
          </p:cNvPr>
          <p:cNvSpPr/>
          <p:nvPr/>
        </p:nvSpPr>
        <p:spPr>
          <a:xfrm>
            <a:off x="4238710" y="788348"/>
            <a:ext cx="7563031" cy="5452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2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1D722C-9028-6151-1732-DB024E8A9C01}"/>
              </a:ext>
            </a:extLst>
          </p:cNvPr>
          <p:cNvSpPr txBox="1"/>
          <p:nvPr/>
        </p:nvSpPr>
        <p:spPr>
          <a:xfrm>
            <a:off x="2026295" y="3082894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User: jd_rozo (</a:t>
            </a:r>
            <a:r>
              <a:rPr lang="es-MX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admin</a:t>
            </a: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9BE8CC-192E-3958-726E-B661E2090583}"/>
              </a:ext>
            </a:extLst>
          </p:cNvPr>
          <p:cNvSpPr txBox="1"/>
          <p:nvPr/>
        </p:nvSpPr>
        <p:spPr>
          <a:xfrm>
            <a:off x="2026295" y="3439776"/>
            <a:ext cx="2100369" cy="230832"/>
          </a:xfrm>
          <a:prstGeom prst="rect">
            <a:avLst/>
          </a:prstGeom>
          <a:solidFill>
            <a:srgbClr val="600000"/>
          </a:solidFill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Consultar auditorias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8DB45F-5ED7-4891-DD86-297FFC182361}"/>
              </a:ext>
            </a:extLst>
          </p:cNvPr>
          <p:cNvSpPr txBox="1"/>
          <p:nvPr/>
        </p:nvSpPr>
        <p:spPr>
          <a:xfrm>
            <a:off x="2026295" y="3681242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Usuarios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AA6EBA-3948-FC5F-9383-7857759DCCF1}"/>
              </a:ext>
            </a:extLst>
          </p:cNvPr>
          <p:cNvSpPr txBox="1"/>
          <p:nvPr/>
        </p:nvSpPr>
        <p:spPr>
          <a:xfrm>
            <a:off x="2026295" y="39227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Notificaciones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18CDED-D85B-22C8-DD19-9F6F66C9BBBF}"/>
              </a:ext>
            </a:extLst>
          </p:cNvPr>
          <p:cNvSpPr txBox="1"/>
          <p:nvPr/>
        </p:nvSpPr>
        <p:spPr>
          <a:xfrm>
            <a:off x="2026294" y="5838819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Salir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98375C9-E150-F1BD-7710-FA0E1D5D7AB0}"/>
              </a:ext>
            </a:extLst>
          </p:cNvPr>
          <p:cNvSpPr/>
          <p:nvPr/>
        </p:nvSpPr>
        <p:spPr>
          <a:xfrm>
            <a:off x="4293395" y="853440"/>
            <a:ext cx="7422889" cy="5326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5EF1BA5-598F-5792-2846-374A0EF108D7}"/>
              </a:ext>
            </a:extLst>
          </p:cNvPr>
          <p:cNvSpPr txBox="1"/>
          <p:nvPr/>
        </p:nvSpPr>
        <p:spPr>
          <a:xfrm>
            <a:off x="4545880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BF59451-DA24-51BC-A10A-D1C88EFD4DBD}"/>
              </a:ext>
            </a:extLst>
          </p:cNvPr>
          <p:cNvSpPr txBox="1"/>
          <p:nvPr/>
        </p:nvSpPr>
        <p:spPr>
          <a:xfrm>
            <a:off x="7289557" y="1069093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555214-F24D-6734-B610-1280196B3153}"/>
              </a:ext>
            </a:extLst>
          </p:cNvPr>
          <p:cNvSpPr txBox="1"/>
          <p:nvPr/>
        </p:nvSpPr>
        <p:spPr>
          <a:xfrm>
            <a:off x="9804865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73254A0-7661-B0B1-9AC8-D6C503B9D98D}"/>
              </a:ext>
            </a:extLst>
          </p:cNvPr>
          <p:cNvSpPr/>
          <p:nvPr/>
        </p:nvSpPr>
        <p:spPr>
          <a:xfrm>
            <a:off x="11086254" y="5940753"/>
            <a:ext cx="126301" cy="119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C4E98F8-C28A-98C3-0A95-8F9AFAF6F52D}"/>
              </a:ext>
            </a:extLst>
          </p:cNvPr>
          <p:cNvSpPr/>
          <p:nvPr/>
        </p:nvSpPr>
        <p:spPr>
          <a:xfrm>
            <a:off x="4738848" y="2352432"/>
            <a:ext cx="6977436" cy="230832"/>
          </a:xfrm>
          <a:prstGeom prst="rect">
            <a:avLst/>
          </a:prstGeom>
          <a:solidFill>
            <a:srgbClr val="0246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3AD3809-DB5D-A355-7BC3-4478A96B1F38}"/>
              </a:ext>
            </a:extLst>
          </p:cNvPr>
          <p:cNvSpPr/>
          <p:nvPr/>
        </p:nvSpPr>
        <p:spPr>
          <a:xfrm>
            <a:off x="11275206" y="5940753"/>
            <a:ext cx="126301" cy="119641"/>
          </a:xfrm>
          <a:prstGeom prst="ellipse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9614C54-3A19-5DD8-73ED-2A77540E0B5E}"/>
              </a:ext>
            </a:extLst>
          </p:cNvPr>
          <p:cNvSpPr/>
          <p:nvPr/>
        </p:nvSpPr>
        <p:spPr>
          <a:xfrm>
            <a:off x="11455607" y="5940753"/>
            <a:ext cx="126301" cy="1196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1E1DF19-AC21-5FCF-9C8C-82BA9BE6A80D}"/>
              </a:ext>
            </a:extLst>
          </p:cNvPr>
          <p:cNvSpPr txBox="1"/>
          <p:nvPr/>
        </p:nvSpPr>
        <p:spPr>
          <a:xfrm>
            <a:off x="4684748" y="1685450"/>
            <a:ext cx="392300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Nova Lorem ipsum dolor sit amet consectetur 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Alfa adipiscing elit sed do eiusmod tempor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Zeon incididunt ut labore et dolore magna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Hexa aliqua Ut enim ad minim veniam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Core quis nostrud exercitation ullamco laboris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Orion nisi ut aliquip ex ea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Luma commodo consequat Duis aute irure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Vira dolor in reprehenderit in voluptate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Kora velit esse cillum dolore eu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Zura fugiat nulla pariatur Excepteur sint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Rion occaecat cupidatat non proident sunt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Deka in culpa qui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BBCA35-60F5-39C7-BDE1-1912CB3B7D72}"/>
              </a:ext>
            </a:extLst>
          </p:cNvPr>
          <p:cNvSpPr txBox="1"/>
          <p:nvPr/>
        </p:nvSpPr>
        <p:spPr>
          <a:xfrm>
            <a:off x="8885485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2023-05-12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2024-01-08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2022-11-30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2025-04-17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2023-09-22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2024-07-03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2025-06-26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2023-12-10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EC7F042-5881-FB24-0A20-BF1EAB413B69}"/>
              </a:ext>
            </a:extLst>
          </p:cNvPr>
          <p:cNvSpPr txBox="1"/>
          <p:nvPr/>
        </p:nvSpPr>
        <p:spPr>
          <a:xfrm>
            <a:off x="10419217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2023-06-07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2024-12-01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2022-07-13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2024-10-22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2023-03-09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2025-01-15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2022-09-27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2024-06-18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</p:txBody>
      </p:sp>
    </p:spTree>
    <p:extLst>
      <p:ext uri="{BB962C8B-B14F-4D97-AF65-F5344CB8AC3E}">
        <p14:creationId xmlns:p14="http://schemas.microsoft.com/office/powerpoint/2010/main" val="397094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Todos los fondos de pantalla de Windows 11 en 4K">
            <a:extLst>
              <a:ext uri="{FF2B5EF4-FFF2-40B4-BE49-F238E27FC236}">
                <a16:creationId xmlns:a16="http://schemas.microsoft.com/office/drawing/2014/main" id="{4DE87C0C-347A-FF08-BFA4-4440C8B2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313AF70-96CF-B937-12CF-FD7DDD109531}"/>
              </a:ext>
            </a:extLst>
          </p:cNvPr>
          <p:cNvSpPr/>
          <p:nvPr/>
        </p:nvSpPr>
        <p:spPr>
          <a:xfrm>
            <a:off x="1922802" y="788349"/>
            <a:ext cx="2315911" cy="54522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48D1C9-997E-F8D4-200B-51BB0F05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72" y="914399"/>
            <a:ext cx="2100369" cy="20424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64F54BD-2703-03B2-1A02-675EC03FC76D}"/>
              </a:ext>
            </a:extLst>
          </p:cNvPr>
          <p:cNvSpPr/>
          <p:nvPr/>
        </p:nvSpPr>
        <p:spPr>
          <a:xfrm>
            <a:off x="4238710" y="788348"/>
            <a:ext cx="7563031" cy="5452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2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DA8327-D49F-AD07-2C25-5ED9A99A2FB1}"/>
              </a:ext>
            </a:extLst>
          </p:cNvPr>
          <p:cNvSpPr txBox="1"/>
          <p:nvPr/>
        </p:nvSpPr>
        <p:spPr>
          <a:xfrm>
            <a:off x="2026295" y="3082894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User: jd_rozo (</a:t>
            </a:r>
            <a:r>
              <a:rPr lang="es-MX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admin</a:t>
            </a: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3D0EF6-BE93-7ACF-B77C-45493E84337E}"/>
              </a:ext>
            </a:extLst>
          </p:cNvPr>
          <p:cNvSpPr txBox="1"/>
          <p:nvPr/>
        </p:nvSpPr>
        <p:spPr>
          <a:xfrm>
            <a:off x="2026295" y="3439776"/>
            <a:ext cx="2100369" cy="230832"/>
          </a:xfrm>
          <a:prstGeom prst="rect">
            <a:avLst/>
          </a:prstGeom>
          <a:solidFill>
            <a:srgbClr val="600000"/>
          </a:solidFill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Consultar auditorias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35459-B0DA-C05B-76F0-5BC2F871DF4B}"/>
              </a:ext>
            </a:extLst>
          </p:cNvPr>
          <p:cNvSpPr txBox="1"/>
          <p:nvPr/>
        </p:nvSpPr>
        <p:spPr>
          <a:xfrm>
            <a:off x="2026295" y="3681242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Usuarios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05B77F-493C-0780-5989-9EE949FD878C}"/>
              </a:ext>
            </a:extLst>
          </p:cNvPr>
          <p:cNvSpPr txBox="1"/>
          <p:nvPr/>
        </p:nvSpPr>
        <p:spPr>
          <a:xfrm>
            <a:off x="2026295" y="39227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Notificaciones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9C9A5B-1A59-410A-EC81-5B55B6F85B8D}"/>
              </a:ext>
            </a:extLst>
          </p:cNvPr>
          <p:cNvSpPr/>
          <p:nvPr/>
        </p:nvSpPr>
        <p:spPr>
          <a:xfrm>
            <a:off x="4293395" y="853440"/>
            <a:ext cx="7422889" cy="5326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3C10BA-ECC3-59B6-0450-0CE4AC486593}"/>
              </a:ext>
            </a:extLst>
          </p:cNvPr>
          <p:cNvSpPr txBox="1"/>
          <p:nvPr/>
        </p:nvSpPr>
        <p:spPr>
          <a:xfrm>
            <a:off x="2026294" y="5838819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Salir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5CB4186-81D6-ACAD-E2B2-50FCC666DC5D}"/>
              </a:ext>
            </a:extLst>
          </p:cNvPr>
          <p:cNvSpPr txBox="1"/>
          <p:nvPr/>
        </p:nvSpPr>
        <p:spPr>
          <a:xfrm>
            <a:off x="4427220" y="2994816"/>
            <a:ext cx="1008882" cy="5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Hallazgos</a:t>
            </a:r>
          </a:p>
          <a:p>
            <a:pPr>
              <a:lnSpc>
                <a:spcPct val="150000"/>
              </a:lnSpc>
            </a:pPr>
            <a:endParaRPr lang="es-CO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81DF1F4-931E-D40A-8478-5EFFB5280A00}"/>
              </a:ext>
            </a:extLst>
          </p:cNvPr>
          <p:cNvSpPr/>
          <p:nvPr/>
        </p:nvSpPr>
        <p:spPr>
          <a:xfrm>
            <a:off x="4442460" y="4880290"/>
            <a:ext cx="7141159" cy="126905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3EE967C-4F25-837D-7138-5CBD50B4DB97}"/>
              </a:ext>
            </a:extLst>
          </p:cNvPr>
          <p:cNvSpPr txBox="1"/>
          <p:nvPr/>
        </p:nvSpPr>
        <p:spPr>
          <a:xfrm>
            <a:off x="4524727" y="4865049"/>
            <a:ext cx="6953554" cy="145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$ nmap –sV 192.168.0.1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Starting Nmap 7.97 ( https://nmap.org ) at 2025-06-26 22:11 -0500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Nmap scan report for 198.162.0.1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Host is up (0.11s latency).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All 1000 scanned ports on 198.162.0.1 are in ignored states.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Not shown: 1000 closed tcp ports (reset)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Service detection performed. Please report any incorrect results at https://nmap.org/submit/ .</a:t>
            </a:r>
          </a:p>
          <a:p>
            <a:r>
              <a:rPr lang="en-US" sz="9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Nmap done: 1 IP address (1 host up) scanned in 19.71 seconds</a:t>
            </a:r>
            <a:endParaRPr lang="es-CO" sz="9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09BD6D0-E838-CDAE-0E04-54B44DE581A6}"/>
              </a:ext>
            </a:extLst>
          </p:cNvPr>
          <p:cNvSpPr txBox="1"/>
          <p:nvPr/>
        </p:nvSpPr>
        <p:spPr>
          <a:xfrm>
            <a:off x="4684747" y="4601671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u="sng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Ejecutar NMAP</a:t>
            </a:r>
            <a:endParaRPr lang="es-CO" sz="900" u="sng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7323DE-7A52-5FB2-58DE-091D1FDBA714}"/>
              </a:ext>
            </a:extLst>
          </p:cNvPr>
          <p:cNvSpPr txBox="1"/>
          <p:nvPr/>
        </p:nvSpPr>
        <p:spPr>
          <a:xfrm>
            <a:off x="5786678" y="4588712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IP 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BFA2A26-11EF-927B-22C0-514458A36B83}"/>
              </a:ext>
            </a:extLst>
          </p:cNvPr>
          <p:cNvSpPr/>
          <p:nvPr/>
        </p:nvSpPr>
        <p:spPr>
          <a:xfrm>
            <a:off x="6070178" y="4629934"/>
            <a:ext cx="1013460" cy="155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B2D8011-F711-7F34-A4CB-214AB0067550}"/>
              </a:ext>
            </a:extLst>
          </p:cNvPr>
          <p:cNvSpPr txBox="1"/>
          <p:nvPr/>
        </p:nvSpPr>
        <p:spPr>
          <a:xfrm>
            <a:off x="6123697" y="4586282"/>
            <a:ext cx="143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Combo--box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B98AF62-65AB-EEAC-A0C4-9FB957845561}"/>
              </a:ext>
            </a:extLst>
          </p:cNvPr>
          <p:cNvSpPr txBox="1"/>
          <p:nvPr/>
        </p:nvSpPr>
        <p:spPr>
          <a:xfrm>
            <a:off x="10533434" y="4591300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Analizar (IA)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CB27C64-9E45-443A-8197-501EB076920B}"/>
              </a:ext>
            </a:extLst>
          </p:cNvPr>
          <p:cNvSpPr/>
          <p:nvPr/>
        </p:nvSpPr>
        <p:spPr>
          <a:xfrm>
            <a:off x="9389926" y="1663668"/>
            <a:ext cx="2193693" cy="263512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AA0CA1D-6B71-43A2-3E14-A41638BBFDCA}"/>
              </a:ext>
            </a:extLst>
          </p:cNvPr>
          <p:cNvSpPr/>
          <p:nvPr/>
        </p:nvSpPr>
        <p:spPr>
          <a:xfrm>
            <a:off x="4442460" y="3313726"/>
            <a:ext cx="4814801" cy="9850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555E7FC-C2DB-262B-1123-853DFEF2CE8D}"/>
              </a:ext>
            </a:extLst>
          </p:cNvPr>
          <p:cNvSpPr txBox="1"/>
          <p:nvPr/>
        </p:nvSpPr>
        <p:spPr>
          <a:xfrm>
            <a:off x="9374686" y="1263477"/>
            <a:ext cx="2193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b="1" dirty="0">
                <a:solidFill>
                  <a:schemeClr val="bg1"/>
                </a:solidFill>
                <a:latin typeface="Consolas" panose="020B0609020204030204" pitchFamily="49" charset="0"/>
              </a:rPr>
              <a:t>Historial de Observaciones</a:t>
            </a:r>
          </a:p>
          <a:p>
            <a:r>
              <a:rPr lang="es-CO" sz="900" b="1" dirty="0">
                <a:solidFill>
                  <a:schemeClr val="bg1"/>
                </a:solidFill>
                <a:latin typeface="Consolas" panose="020B0609020204030204" pitchFamily="49" charset="0"/>
              </a:rPr>
              <a:t>Inicio de auditoría</a:t>
            </a:r>
          </a:p>
          <a:p>
            <a:b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Lorem ipsum dolor sit amet, consectetur adipiscing elit. Proin nec nunc vitae nulla tempor laoreet.</a:t>
            </a:r>
            <a:b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s-CO" sz="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Fecha: 2025-06-26 </a:t>
            </a:r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endParaRPr lang="es-CO" sz="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Lorem ipsum dolor sit amet, consectetur adipiscing elit. Proin nec nunc vitae nulla tempor laoreet.</a:t>
            </a:r>
            <a:b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s-CO" sz="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Fecha: 2025-06-26 </a:t>
            </a:r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10:15:00 </a:t>
            </a:r>
          </a:p>
          <a:p>
            <a:endParaRPr lang="es-CO" sz="800" dirty="0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Lorem ipsum dolor sit amet, consectetur adipiscing elit. Proin nec nunc vitae nulla tempor laoreet.</a:t>
            </a:r>
            <a:br>
              <a:rPr lang="es-CO" sz="8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</a:br>
            <a:r>
              <a:rPr lang="es-CO" sz="800" b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Fecha: 2025-06-26 </a:t>
            </a:r>
            <a:r>
              <a:rPr lang="es-CO" sz="900" dirty="0">
                <a:latin typeface="Consolas" panose="020B0609020204030204" pitchFamily="49" charset="0"/>
              </a:rPr>
              <a:t>10:15:00 :15:00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D0CAB61-F35E-C88D-E2D5-3D10386B53E2}"/>
              </a:ext>
            </a:extLst>
          </p:cNvPr>
          <p:cNvSpPr txBox="1"/>
          <p:nvPr/>
        </p:nvSpPr>
        <p:spPr>
          <a:xfrm>
            <a:off x="4442460" y="1694145"/>
            <a:ext cx="6316980" cy="1170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Auditoría: Hexa aliqua Ut enim ad minim veniam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Nombre: Lorem Ipsum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Estado: en proceso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Datos: </a:t>
            </a:r>
            <a:r>
              <a:rPr lang="es-CO" sz="12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consectetur adipiscing elit. </a:t>
            </a:r>
            <a:endParaRPr lang="es-MX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8A4B4E6-0A04-1CAF-C487-CC4F25960256}"/>
              </a:ext>
            </a:extLst>
          </p:cNvPr>
          <p:cNvSpPr/>
          <p:nvPr/>
        </p:nvSpPr>
        <p:spPr>
          <a:xfrm>
            <a:off x="6123489" y="2398771"/>
            <a:ext cx="116533" cy="10058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3DB6EB9-FF6F-F79F-E87B-5CF3ECF14D66}"/>
              </a:ext>
            </a:extLst>
          </p:cNvPr>
          <p:cNvSpPr txBox="1"/>
          <p:nvPr/>
        </p:nvSpPr>
        <p:spPr>
          <a:xfrm>
            <a:off x="4437124" y="1186993"/>
            <a:ext cx="2086259" cy="57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1100" b="1" dirty="0">
                <a:solidFill>
                  <a:schemeClr val="bg1"/>
                </a:solidFill>
                <a:latin typeface="Consolas" panose="020B0609020204030204" pitchFamily="49" charset="0"/>
              </a:rPr>
              <a:t>Encargado: </a:t>
            </a:r>
            <a:r>
              <a:rPr lang="es-CO" sz="11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miguel_turbay</a:t>
            </a:r>
            <a:endParaRPr lang="es-CO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s-CO" sz="11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D13137D-2901-D6FF-3353-AE50F716ECA8}"/>
              </a:ext>
            </a:extLst>
          </p:cNvPr>
          <p:cNvCxnSpPr/>
          <p:nvPr/>
        </p:nvCxnSpPr>
        <p:spPr>
          <a:xfrm>
            <a:off x="4427220" y="4457700"/>
            <a:ext cx="71411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Todos los fondos de pantalla de Windows 11 en 4K">
            <a:extLst>
              <a:ext uri="{FF2B5EF4-FFF2-40B4-BE49-F238E27FC236}">
                <a16:creationId xmlns:a16="http://schemas.microsoft.com/office/drawing/2014/main" id="{C630B876-C6DF-7CCC-FEBD-275C0352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80875D0-1ACE-F0B5-DAD0-D4946CBF5024}"/>
              </a:ext>
            </a:extLst>
          </p:cNvPr>
          <p:cNvSpPr/>
          <p:nvPr/>
        </p:nvSpPr>
        <p:spPr>
          <a:xfrm>
            <a:off x="1922802" y="788349"/>
            <a:ext cx="2315911" cy="54522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0383C7-B053-0FDF-A8AB-04DC717EE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72" y="914399"/>
            <a:ext cx="2100369" cy="20424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9E29DFE-ACD6-CB90-F130-BCF7FF8EE360}"/>
              </a:ext>
            </a:extLst>
          </p:cNvPr>
          <p:cNvSpPr/>
          <p:nvPr/>
        </p:nvSpPr>
        <p:spPr>
          <a:xfrm>
            <a:off x="4238710" y="788348"/>
            <a:ext cx="7563031" cy="5452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0026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FD0ED2-2A44-35C5-4A28-C3EEB66E83AC}"/>
              </a:ext>
            </a:extLst>
          </p:cNvPr>
          <p:cNvSpPr txBox="1"/>
          <p:nvPr/>
        </p:nvSpPr>
        <p:spPr>
          <a:xfrm>
            <a:off x="2026295" y="3082894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User: jd_rozo (</a:t>
            </a:r>
            <a:r>
              <a:rPr lang="es-MX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admin</a:t>
            </a: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8172C5-6203-8398-6573-492B87100CBD}"/>
              </a:ext>
            </a:extLst>
          </p:cNvPr>
          <p:cNvSpPr txBox="1"/>
          <p:nvPr/>
        </p:nvSpPr>
        <p:spPr>
          <a:xfrm>
            <a:off x="2026295" y="3439776"/>
            <a:ext cx="2100369" cy="230832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Consultar auditorias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8FDD8A-91F5-07D2-EAD8-CB7CA7069AC8}"/>
              </a:ext>
            </a:extLst>
          </p:cNvPr>
          <p:cNvSpPr txBox="1"/>
          <p:nvPr/>
        </p:nvSpPr>
        <p:spPr>
          <a:xfrm>
            <a:off x="2026295" y="3681242"/>
            <a:ext cx="2100369" cy="230832"/>
          </a:xfrm>
          <a:prstGeom prst="rect">
            <a:avLst/>
          </a:prstGeom>
          <a:solidFill>
            <a:srgbClr val="700000"/>
          </a:solidFill>
          <a:ln>
            <a:solidFill>
              <a:srgbClr val="70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Usuarios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500AF1-05E1-500B-A566-F1FEB6736514}"/>
              </a:ext>
            </a:extLst>
          </p:cNvPr>
          <p:cNvSpPr txBox="1"/>
          <p:nvPr/>
        </p:nvSpPr>
        <p:spPr>
          <a:xfrm>
            <a:off x="2026295" y="39227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Notificaciones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B64BF1-5C0B-CCC6-EFD1-4FDA2C722B3B}"/>
              </a:ext>
            </a:extLst>
          </p:cNvPr>
          <p:cNvSpPr txBox="1"/>
          <p:nvPr/>
        </p:nvSpPr>
        <p:spPr>
          <a:xfrm>
            <a:off x="2026294" y="5838819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Salir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0DA0B7-0746-51C1-8FCA-BE9119A8E659}"/>
              </a:ext>
            </a:extLst>
          </p:cNvPr>
          <p:cNvSpPr/>
          <p:nvPr/>
        </p:nvSpPr>
        <p:spPr>
          <a:xfrm>
            <a:off x="4293395" y="853440"/>
            <a:ext cx="7422889" cy="5326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2B5168-077A-A18C-0AF3-84E26F7B4067}"/>
              </a:ext>
            </a:extLst>
          </p:cNvPr>
          <p:cNvSpPr txBox="1"/>
          <p:nvPr/>
        </p:nvSpPr>
        <p:spPr>
          <a:xfrm>
            <a:off x="4545880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8D21D8-2D49-7270-094A-35B06E9CB14D}"/>
              </a:ext>
            </a:extLst>
          </p:cNvPr>
          <p:cNvSpPr txBox="1"/>
          <p:nvPr/>
        </p:nvSpPr>
        <p:spPr>
          <a:xfrm>
            <a:off x="7289557" y="1069093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B1EE28-1262-B919-CC76-DA23A49CF261}"/>
              </a:ext>
            </a:extLst>
          </p:cNvPr>
          <p:cNvSpPr txBox="1"/>
          <p:nvPr/>
        </p:nvSpPr>
        <p:spPr>
          <a:xfrm>
            <a:off x="9804865" y="1073208"/>
            <a:ext cx="2100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Botones de filtros</a:t>
            </a:r>
            <a:endParaRPr lang="es-CO" sz="9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B849FC6-1327-6FFA-224E-A19E3ECFF828}"/>
              </a:ext>
            </a:extLst>
          </p:cNvPr>
          <p:cNvSpPr/>
          <p:nvPr/>
        </p:nvSpPr>
        <p:spPr>
          <a:xfrm>
            <a:off x="11086254" y="5940753"/>
            <a:ext cx="126301" cy="1196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031F452-3CB8-4D09-E3A8-7A6857F11C61}"/>
              </a:ext>
            </a:extLst>
          </p:cNvPr>
          <p:cNvSpPr/>
          <p:nvPr/>
        </p:nvSpPr>
        <p:spPr>
          <a:xfrm>
            <a:off x="4738848" y="2352432"/>
            <a:ext cx="6977436" cy="230832"/>
          </a:xfrm>
          <a:prstGeom prst="rect">
            <a:avLst/>
          </a:prstGeom>
          <a:solidFill>
            <a:srgbClr val="0246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F3EBC6C-A69B-9E4B-AA98-5A3F8C8B4129}"/>
              </a:ext>
            </a:extLst>
          </p:cNvPr>
          <p:cNvSpPr/>
          <p:nvPr/>
        </p:nvSpPr>
        <p:spPr>
          <a:xfrm>
            <a:off x="11275206" y="5940753"/>
            <a:ext cx="126301" cy="119641"/>
          </a:xfrm>
          <a:prstGeom prst="ellipse">
            <a:avLst/>
          </a:prstGeom>
          <a:solidFill>
            <a:srgbClr val="7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255A561-BDDF-84AB-699B-8955A3825D23}"/>
              </a:ext>
            </a:extLst>
          </p:cNvPr>
          <p:cNvSpPr/>
          <p:nvPr/>
        </p:nvSpPr>
        <p:spPr>
          <a:xfrm>
            <a:off x="11455607" y="5940753"/>
            <a:ext cx="126301" cy="1196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27BF9A-7746-0CCE-6F19-329138496863}"/>
              </a:ext>
            </a:extLst>
          </p:cNvPr>
          <p:cNvSpPr txBox="1"/>
          <p:nvPr/>
        </p:nvSpPr>
        <p:spPr>
          <a:xfrm>
            <a:off x="4684748" y="1685450"/>
            <a:ext cx="392300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Nova Lorem ipsum dolor sit amet consectetur 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Alfa adipiscing elit sed do eiusmod tempor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Zeon incididunt ut labore et dolore magna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Hexa aliqua Ut enim ad minim veniam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Core quis nostrud exercitation ullamco laboris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Orion nisi ut aliquip ex ea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Luma commodo consequat Duis aute irure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Vira dolor in reprehenderit in voluptate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Kora velit esse cillum dolore eu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Zura fugiat nulla pariatur Excepteur sint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Rion occaecat cupidatat non proident sunt   </a:t>
            </a:r>
          </a:p>
          <a:p>
            <a:pPr>
              <a:lnSpc>
                <a:spcPct val="150000"/>
              </a:lnSpc>
            </a:pPr>
            <a:r>
              <a:rPr lang="es-MX" sz="9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Auditoría Deka in culpa qui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C609D6-B9D5-95BA-B2AD-D43C8EDDC63E}"/>
              </a:ext>
            </a:extLst>
          </p:cNvPr>
          <p:cNvSpPr txBox="1"/>
          <p:nvPr/>
        </p:nvSpPr>
        <p:spPr>
          <a:xfrm>
            <a:off x="8885485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2023-05-12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2024-01-08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2022-11-30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2025-04-17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2023-09-22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2024-07-03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2025-06-26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2023-12-10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E0CE47A-EB8A-4F47-E592-75E003E51443}"/>
              </a:ext>
            </a:extLst>
          </p:cNvPr>
          <p:cNvSpPr txBox="1"/>
          <p:nvPr/>
        </p:nvSpPr>
        <p:spPr>
          <a:xfrm>
            <a:off x="10419217" y="1685450"/>
            <a:ext cx="1008882" cy="256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2023-06-07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2024-12-01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2022-07-13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2024-10-22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2023-03-09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2025-01-15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2022-09-27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2024-06-18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2023-08-04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2025-03-29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2022-10-06</a:t>
            </a:r>
          </a:p>
          <a:p>
            <a:pPr>
              <a:lnSpc>
                <a:spcPct val="150000"/>
              </a:lnSpc>
            </a:pPr>
            <a:r>
              <a:rPr lang="es-CO" sz="900" dirty="0">
                <a:solidFill>
                  <a:schemeClr val="bg1"/>
                </a:solidFill>
                <a:latin typeface="Consolas" panose="020B0609020204030204" pitchFamily="49" charset="0"/>
              </a:rPr>
              <a:t>2024-02-14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12C3C0-0873-6E76-29EC-524D542F3B60}"/>
              </a:ext>
            </a:extLst>
          </p:cNvPr>
          <p:cNvSpPr txBox="1"/>
          <p:nvPr/>
        </p:nvSpPr>
        <p:spPr>
          <a:xfrm>
            <a:off x="4711309" y="1435220"/>
            <a:ext cx="765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</a:rPr>
              <a:t>Nombre                Cliente                Auditor                  Fecha inicio 	            Fecha Límite                  Estado</a:t>
            </a:r>
            <a:endParaRPr lang="es-CO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dos los fondos de pantalla de Windows 11 en 4K">
            <a:extLst>
              <a:ext uri="{FF2B5EF4-FFF2-40B4-BE49-F238E27FC236}">
                <a16:creationId xmlns:a16="http://schemas.microsoft.com/office/drawing/2014/main" id="{F6F0C693-68BF-0EA7-4869-EC50296F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C117AC-DD25-5C5D-70B5-FCEE1914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dos los fondos de pantalla de Windows 11 en 4K">
            <a:extLst>
              <a:ext uri="{FF2B5EF4-FFF2-40B4-BE49-F238E27FC236}">
                <a16:creationId xmlns:a16="http://schemas.microsoft.com/office/drawing/2014/main" id="{5AEFDBF9-FEA5-6104-BFDC-EDC35EA1C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10775"/>
            <a:ext cx="12464319" cy="77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A89D65-1E65-0698-7D6F-ED5D88A6E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70" y="658026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43F7EB-59A7-E2E3-DC2D-52BFB5C8B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1" b="92676" l="3125" r="24609">
                        <a14:foregroundMark x1="6966" y1="9863" x2="8333" y2="35156"/>
                        <a14:foregroundMark x1="14258" y1="27539" x2="16732" y2="90039"/>
                        <a14:foregroundMark x1="16732" y1="90039" x2="16797" y2="90332"/>
                        <a14:foregroundMark x1="17057" y1="90625" x2="20638" y2="39063"/>
                        <a14:foregroundMark x1="20833" y1="30469" x2="16927" y2="73340"/>
                        <a14:foregroundMark x1="9570" y1="73438" x2="8073" y2="23535"/>
                        <a14:foregroundMark x1="6836" y1="14844" x2="5143" y2="70801"/>
                        <a14:foregroundMark x1="5143" y1="71777" x2="8659" y2="14648"/>
                        <a14:foregroundMark x1="8659" y1="14648" x2="16146" y2="15332"/>
                        <a14:foregroundMark x1="16146" y1="15332" x2="19661" y2="31934"/>
                        <a14:foregroundMark x1="19661" y1="31934" x2="15951" y2="48828"/>
                        <a14:foregroundMark x1="15951" y1="48828" x2="17773" y2="75977"/>
                        <a14:foregroundMark x1="17773" y1="75977" x2="10026" y2="86621"/>
                        <a14:foregroundMark x1="10026" y1="86621" x2="4753" y2="87793"/>
                        <a14:foregroundMark x1="16081" y1="91504" x2="19206" y2="86230"/>
                        <a14:foregroundMark x1="19206" y1="86230" x2="21549" y2="73926"/>
                        <a14:foregroundMark x1="22135" y1="91113" x2="21484" y2="76074"/>
                        <a14:foregroundMark x1="21289" y1="65723" x2="21810" y2="41992"/>
                        <a14:foregroundMark x1="21549" y1="33203" x2="21549" y2="24414"/>
                        <a14:foregroundMark x1="21159" y1="21191" x2="17188" y2="11230"/>
                        <a14:foregroundMark x1="14193" y1="9961" x2="11589" y2="9668"/>
                        <a14:foregroundMark x1="7878" y1="9375" x2="7031" y2="9375"/>
                        <a14:foregroundMark x1="5794" y1="9375" x2="5469" y2="9375"/>
                        <a14:foregroundMark x1="4362" y1="10645" x2="3385" y2="26074"/>
                        <a14:foregroundMark x1="3385" y1="8984" x2="16992" y2="6738"/>
                        <a14:foregroundMark x1="22786" y1="6641" x2="22526" y2="72949"/>
                        <a14:foregroundMark x1="5143" y1="92090" x2="19010" y2="92090"/>
                        <a14:foregroundMark x1="3841" y1="90234" x2="3776" y2="31152"/>
                        <a14:foregroundMark x1="3776" y1="31152" x2="3776" y2="31152"/>
                        <a14:foregroundMark x1="24219" y1="15625" x2="22396" y2="90527"/>
                        <a14:foregroundMark x1="22917" y1="91992" x2="23698" y2="92285"/>
                        <a14:foregroundMark x1="3776" y1="92773" x2="3385" y2="92480"/>
                        <a14:foregroundMark x1="24609" y1="92480" x2="24609" y2="92480"/>
                      </a14:backgroundRemoval>
                    </a14:imgEffect>
                  </a14:imgLayer>
                </a14:imgProps>
              </a:ext>
            </a:extLst>
          </a:blip>
          <a:srcRect l="1578" t="3989" r="73704" b="5420"/>
          <a:stretch/>
        </p:blipFill>
        <p:spPr>
          <a:xfrm>
            <a:off x="1328514" y="980629"/>
            <a:ext cx="2542730" cy="62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93EB57-4F6C-BDBD-F5AC-B76C33C2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0" y="-94004"/>
            <a:ext cx="10543374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68A27CE-6B97-32B3-CBB6-D068ADAB6319}"/>
              </a:ext>
            </a:extLst>
          </p:cNvPr>
          <p:cNvSpPr/>
          <p:nvPr/>
        </p:nvSpPr>
        <p:spPr>
          <a:xfrm>
            <a:off x="3896882" y="2102265"/>
            <a:ext cx="6819544" cy="734938"/>
          </a:xfrm>
          <a:prstGeom prst="rect">
            <a:avLst/>
          </a:prstGeom>
          <a:solidFill>
            <a:srgbClr val="0D111A"/>
          </a:solidFill>
          <a:ln>
            <a:solidFill>
              <a:srgbClr val="0D11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8B12D1-A493-573E-C4F1-415DD05AE0E0}"/>
              </a:ext>
            </a:extLst>
          </p:cNvPr>
          <p:cNvSpPr txBox="1"/>
          <p:nvPr/>
        </p:nvSpPr>
        <p:spPr>
          <a:xfrm>
            <a:off x="3550776" y="2102265"/>
            <a:ext cx="765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Nombre                Cliente                Auditor                  Fecha inicio 	            Fecha Límite                  Estado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27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501</Words>
  <Application>Microsoft Office PowerPoint</Application>
  <PresentationFormat>Panorámica</PresentationFormat>
  <Paragraphs>120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jdrozosajonia@gmail.com</dc:creator>
  <cp:lastModifiedBy>jdrozosajonia@gmail.com</cp:lastModifiedBy>
  <cp:revision>4</cp:revision>
  <dcterms:created xsi:type="dcterms:W3CDTF">2025-06-27T03:40:53Z</dcterms:created>
  <dcterms:modified xsi:type="dcterms:W3CDTF">2025-06-28T03:34:46Z</dcterms:modified>
</cp:coreProperties>
</file>