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 Bitwise and Shift Operators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Bitwise Operators?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Bitwise operators perform operations on the binary representations of integers.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Bitwise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Operator | Name | Example | Result</a:t>
            </a:r>
          </a:p>
          <a:p>
            <a:r>
              <a:t>&amp; - AND - 5 &amp; 3 - 1</a:t>
            </a:r>
          </a:p>
          <a:p>
            <a:r>
              <a:t>| - OR - 5 | 3 - 7</a:t>
            </a:r>
          </a:p>
          <a:p>
            <a:r>
              <a:t>^ - XOR - 5 ^ 3 - 6</a:t>
            </a:r>
          </a:p>
          <a:p>
            <a:r>
              <a:t>~ - NOT - ~5 - -6</a:t>
            </a:r>
          </a:p>
          <a:p>
            <a:r>
              <a:t>&lt;&lt; - Left Shift - 5 &lt;&lt; 1 - 10</a:t>
            </a:r>
          </a:p>
          <a:p>
            <a:r>
              <a:t>&gt;&gt; - Right Shift - 5 &gt;&gt; 1 - 2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Explanation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5 =&gt; 0101</a:t>
            </a:r>
          </a:p>
          <a:p>
            <a:r>
              <a:t>b = 3 =&gt; 0011</a:t>
            </a:r>
          </a:p>
          <a:p>
            <a:r>
              <a:t>a &amp; b = 0001 =&gt; 1</a:t>
            </a:r>
          </a:p>
          <a:p>
            <a:r>
              <a:t>a | b = 0111 =&gt; 7</a:t>
            </a:r>
          </a:p>
          <a:p>
            <a:r>
              <a:t>a ^ b = 0110 =&gt; 6</a:t>
            </a:r>
          </a:p>
          <a:p>
            <a:r>
              <a:t>~a = -(a+1) =&gt; 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 = 5  # binary: 0101</a:t>
            </a:r>
          </a:p>
          <a:p>
            <a:r>
              <a:t>b = 3  # binary: 0011</a:t>
            </a:r>
          </a:p>
          <a:p>
            <a:r>
              <a:t>print(a &amp; b)  # 1</a:t>
            </a:r>
          </a:p>
          <a:p>
            <a:r>
              <a:t>print(a | b)  # 7</a:t>
            </a:r>
          </a:p>
          <a:p>
            <a:r>
              <a:t>print(a ^ b)  # 6</a:t>
            </a:r>
          </a:p>
          <a:p>
            <a:r>
              <a:t>print(~a)     # -6</a:t>
            </a:r>
          </a:p>
          <a:p>
            <a:r>
              <a:t>print(a &lt;&lt; 1) # 10</a:t>
            </a:r>
          </a:p>
          <a:p>
            <a:r>
              <a:t>print(a &gt;&gt; 1) #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Shift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&lt;&lt; Left Shift: Multiplies by 2^n</a:t>
            </a:r>
          </a:p>
          <a:p>
            <a:r>
              <a:t>   - 5 &lt;&lt; 1 = 10</a:t>
            </a:r>
          </a:p>
          <a:p>
            <a:r>
              <a:t>   - 5 &lt;&lt; 2 = 20</a:t>
            </a:r>
          </a:p>
          <a:p>
            <a:r>
              <a:t>&gt;&gt; Right Shift: Divides by 2^n (floor)</a:t>
            </a:r>
            <a:br/>
            <a:r>
              <a:t>   - 5 &gt;&gt; 1 = 2</a:t>
            </a:r>
            <a:br/>
            <a:r>
              <a:t>   - 10 &gt;&gt; 2 =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bin() to See 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bin() function shows binary representation:</a:t>
            </a:r>
          </a:p>
          <a:p>
            <a:r>
              <a:rPr dirty="0"/>
              <a:t>print(bin(5))  # '0b101'</a:t>
            </a:r>
          </a:p>
          <a:p>
            <a:r>
              <a:rPr dirty="0"/>
              <a:t>print(bin(3))  # '0b11</a:t>
            </a:r>
            <a:r>
              <a:rPr dirty="0" smtClean="0"/>
              <a:t>'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     The prefix **0b** stands for binary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250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Python Bitwise and Shift Operators</vt:lpstr>
      <vt:lpstr>What Are Bitwise Operators?</vt:lpstr>
      <vt:lpstr>Common Bitwise Operators</vt:lpstr>
      <vt:lpstr>Binary Explanation Example</vt:lpstr>
      <vt:lpstr>Python Examples</vt:lpstr>
      <vt:lpstr>Shift Operators</vt:lpstr>
      <vt:lpstr>Using bin() to See Binary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Bitwise and Shift Operators</dc:title>
  <dc:subject/>
  <dc:creator/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2025-06-01T15:17:15Z</dcterms:modified>
  <cp:category/>
</cp:coreProperties>
</file>