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Python Data Types and Operators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Python has several built-in data types. Common ones include:</a:t>
            </a:r>
          </a:p>
          <a:p>
            <a:r>
              <a:t>int - Integer numbers (e.g., 5, -3)</a:t>
            </a:r>
          </a:p>
          <a:p>
            <a:r>
              <a:t>float - Floating point numbers (e.g., 3.14, -2.0)</a:t>
            </a:r>
          </a:p>
          <a:p>
            <a:r>
              <a:t>str - Strings (e.g., 'hello', "world")</a:t>
            </a:r>
          </a:p>
          <a:p>
            <a:r>
              <a:t>bool - Boolean values (True, False)</a:t>
            </a:r>
          </a:p>
          <a:p>
            <a:r>
              <a:t>list - Ordered, mutable collection (e.g., [1, 2, 3])</a:t>
            </a:r>
          </a:p>
          <a:p>
            <a:r>
              <a:t>tuple - Ordered, immutable collection (e.g., (1, 2, 3))</a:t>
            </a:r>
          </a:p>
          <a:p>
            <a:r>
              <a:t>dict - Key-value pairs (e.g., {'name': 'Alice'})</a:t>
            </a:r>
          </a:p>
          <a:p>
            <a:r>
              <a:t>set - Unordered collection of unique elements (e.g., {1, 2, 3})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Mutable vs 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Mutable data types: can be changed after creation.</a:t>
            </a:r>
          </a:p>
          <a:p>
            <a:r>
              <a:t>   - Examples: list, dict, set</a:t>
            </a:r>
          </a:p>
          <a:p>
            <a:r>
              <a:t>• Immutable data types: cannot be changed after creation.</a:t>
            </a:r>
          </a:p>
          <a:p>
            <a:r>
              <a:t>   - Examples: int, float, str, tuple, bool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Operators perform operations on variables and values. Types include:</a:t>
            </a:r>
          </a:p>
          <a:p>
            <a:r>
              <a:t>Arithmetic Operators: +, -, *, /, %, //, **</a:t>
            </a:r>
          </a:p>
          <a:p>
            <a:r>
              <a:t>Comparison Operators: ==, !=, &gt;, &lt;, &gt;=, &lt;=</a:t>
            </a:r>
          </a:p>
          <a:p>
            <a:r>
              <a:t>Logical Operators: and, or, not</a:t>
            </a:r>
          </a:p>
          <a:p>
            <a:r>
              <a:t>Assignment Operators: =, +=, -=, *=, /=</a:t>
            </a:r>
          </a:p>
          <a:p>
            <a:r>
              <a:t>Membership Operators: in, not in</a:t>
            </a:r>
          </a:p>
          <a:p>
            <a:r>
              <a:t>Identity Operators: is, is not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Some example expressions:</a:t>
            </a:r>
          </a:p>
          <a:p>
            <a:r>
              <a:t>5 + 3 =&gt; 8</a:t>
            </a:r>
          </a:p>
          <a:p>
            <a:r>
              <a:t>10 // 3 =&gt; 3 (floor division)</a:t>
            </a:r>
          </a:p>
          <a:p>
            <a:r>
              <a:t>'a' in 'apple' =&gt; True</a:t>
            </a:r>
          </a:p>
          <a:p>
            <a:r>
              <a:t>[1, 2] is [1, 2] =&gt; False (different objects)</a:t>
            </a:r>
          </a:p>
          <a:p>
            <a:r>
              <a:t>a = 5; a += 2 =&gt; a becomes 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288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Python Data Types and Operators</vt:lpstr>
      <vt:lpstr>Python Data Types</vt:lpstr>
      <vt:lpstr>Mutable vs Immutable</vt:lpstr>
      <vt:lpstr>Python Operators</vt:lpstr>
      <vt:lpstr>Examples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Types and Operators</dc:title>
  <dc:subject/>
  <dc:creator/>
  <cp:keywords/>
  <dc:description>generated using python-pptx</dc:description>
  <cp:lastModifiedBy>Microsoft account</cp:lastModifiedBy>
  <cp:revision>2</cp:revision>
  <dcterms:created xsi:type="dcterms:W3CDTF">2013-01-27T09:14:16Z</dcterms:created>
  <dcterms:modified xsi:type="dcterms:W3CDTF">2025-06-01T15:19:11Z</dcterms:modified>
  <cp:category/>
</cp:coreProperties>
</file>