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FinalProject_17232323817080/CoverPage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5F2409-EF65-4438-A1A6-B07B02BFE1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697285-FE9D-4453-91A8-72742B880C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8/9/2024 7:49:33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Page" id="10" name="slide10">
            <a:extLst>
              <a:ext uri="{FF2B5EF4-FFF2-40B4-BE49-F238E27FC236}">
                <a16:creationId xmlns:a16="http://schemas.microsoft.com/office/drawing/2014/main" id="{A4F15A99-3549-45F2-B8C6-453A016391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11" name="slide11">
            <a:extLst>
              <a:ext uri="{FF2B5EF4-FFF2-40B4-BE49-F238E27FC236}">
                <a16:creationId xmlns:a16="http://schemas.microsoft.com/office/drawing/2014/main" id="{A254D12B-9C90-4EFA-A26E-C566A2C4DB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12" name="slide12">
            <a:extLst>
              <a:ext uri="{FF2B5EF4-FFF2-40B4-BE49-F238E27FC236}">
                <a16:creationId xmlns:a16="http://schemas.microsoft.com/office/drawing/2014/main" id="{679A68F7-5CA4-46F5-A650-0F03A84620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13" name="slide13">
            <a:extLst>
              <a:ext uri="{FF2B5EF4-FFF2-40B4-BE49-F238E27FC236}">
                <a16:creationId xmlns:a16="http://schemas.microsoft.com/office/drawing/2014/main" id="{651A033E-8980-4AA0-8571-C54DC40B7E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14" name="slide14">
            <a:extLst>
              <a:ext uri="{FF2B5EF4-FFF2-40B4-BE49-F238E27FC236}">
                <a16:creationId xmlns:a16="http://schemas.microsoft.com/office/drawing/2014/main" id="{3AF04376-6FF7-4CDA-99AC-E648B00082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15" name="slide15">
            <a:extLst>
              <a:ext uri="{FF2B5EF4-FFF2-40B4-BE49-F238E27FC236}">
                <a16:creationId xmlns:a16="http://schemas.microsoft.com/office/drawing/2014/main" id="{8DE47E44-7638-4FD2-ACDC-A1AD9073B4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6" name="slide16">
            <a:extLst>
              <a:ext uri="{FF2B5EF4-FFF2-40B4-BE49-F238E27FC236}">
                <a16:creationId xmlns:a16="http://schemas.microsoft.com/office/drawing/2014/main" id="{480FDA15-782F-401D-8C47-A9C4FE51DF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17" name="slide17">
            <a:extLst>
              <a:ext uri="{FF2B5EF4-FFF2-40B4-BE49-F238E27FC236}">
                <a16:creationId xmlns:a16="http://schemas.microsoft.com/office/drawing/2014/main" id="{85FD9436-54CD-4C28-97F9-137A04D539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18" name="slide18">
            <a:extLst>
              <a:ext uri="{FF2B5EF4-FFF2-40B4-BE49-F238E27FC236}">
                <a16:creationId xmlns:a16="http://schemas.microsoft.com/office/drawing/2014/main" id="{5ECF998B-4B51-4606-8BA9-84E4A9D317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9" id="19" name="slide19">
            <a:extLst>
              <a:ext uri="{FF2B5EF4-FFF2-40B4-BE49-F238E27FC236}">
                <a16:creationId xmlns:a16="http://schemas.microsoft.com/office/drawing/2014/main" id="{692F87A8-D741-4C39-9D62-54450BF7AB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2" name="slide2">
            <a:extLst>
              <a:ext uri="{FF2B5EF4-FFF2-40B4-BE49-F238E27FC236}">
                <a16:creationId xmlns:a16="http://schemas.microsoft.com/office/drawing/2014/main" id="{4F517997-402E-4676-8476-0F073E0C7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132"/>
            <a:ext cx="12192000" cy="4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Average House Price Sales" id="3" name="slide3">
            <a:extLst>
              <a:ext uri="{FF2B5EF4-FFF2-40B4-BE49-F238E27FC236}">
                <a16:creationId xmlns:a16="http://schemas.microsoft.com/office/drawing/2014/main" id="{BA29A93F-32FA-4ED1-97F6-4D4C7C22A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419"/>
            <a:ext cx="12192000" cy="4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4" name="slide4">
            <a:extLst>
              <a:ext uri="{FF2B5EF4-FFF2-40B4-BE49-F238E27FC236}">
                <a16:creationId xmlns:a16="http://schemas.microsoft.com/office/drawing/2014/main" id="{44F65260-709F-425A-9570-4D9BC0A92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132"/>
            <a:ext cx="12192000" cy="4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House Prices" id="5" name="slide5">
            <a:extLst>
              <a:ext uri="{FF2B5EF4-FFF2-40B4-BE49-F238E27FC236}">
                <a16:creationId xmlns:a16="http://schemas.microsoft.com/office/drawing/2014/main" id="{2707E244-DD0D-4AEA-A26E-2088C5E8A8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419"/>
            <a:ext cx="12192000" cy="4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6" name="slide6">
            <a:extLst>
              <a:ext uri="{FF2B5EF4-FFF2-40B4-BE49-F238E27FC236}">
                <a16:creationId xmlns:a16="http://schemas.microsoft.com/office/drawing/2014/main" id="{D88F3742-7FBD-4B4C-93AE-CC5F705F85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420"/>
            <a:ext cx="12192000" cy="48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edrooms" id="7" name="slide7">
            <a:extLst>
              <a:ext uri="{FF2B5EF4-FFF2-40B4-BE49-F238E27FC236}">
                <a16:creationId xmlns:a16="http://schemas.microsoft.com/office/drawing/2014/main" id="{49531247-F4A3-4491-9866-E3215B6C2E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419"/>
            <a:ext cx="12192000" cy="4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athrooms" id="8" name="slide8">
            <a:extLst>
              <a:ext uri="{FF2B5EF4-FFF2-40B4-BE49-F238E27FC236}">
                <a16:creationId xmlns:a16="http://schemas.microsoft.com/office/drawing/2014/main" id="{D3F34465-84EC-4F21-9A05-8A4366110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419"/>
            <a:ext cx="12192000" cy="4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F6534EE0-95BC-4E64-AC53-9D8EEB0B5A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2024-08-09T19:49:41Z</dcterms:created>
  <dcterms:modified xsi:type="dcterms:W3CDTF">2024-08-09T19:49:41Z</dcterms:modified>
</cp:coreProperties>
</file>